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1" r:id="rId5"/>
    <p:sldId id="262" r:id="rId6"/>
    <p:sldId id="260" r:id="rId7"/>
    <p:sldId id="259" r:id="rId8"/>
    <p:sldId id="263" r:id="rId9"/>
    <p:sldId id="264" r:id="rId10"/>
    <p:sldId id="265" r:id="rId11"/>
    <p:sldId id="268" r:id="rId12"/>
    <p:sldId id="271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25FBAD6-A5A0-45C7-ABC3-0373CC6BC005}" v="2" dt="2022-08-16T05:07:44.65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78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vol Streicher - Badischer Handball-Verband e.V." userId="dc0f4909-0de2-47a0-add8-89daf3005502" providerId="ADAL" clId="{825FBAD6-A5A0-45C7-ABC3-0373CC6BC005}"/>
    <pc:docChg chg="undo custSel addSld delSld modSld sldOrd">
      <pc:chgData name="Pavol Streicher - Badischer Handball-Verband e.V." userId="dc0f4909-0de2-47a0-add8-89daf3005502" providerId="ADAL" clId="{825FBAD6-A5A0-45C7-ABC3-0373CC6BC005}" dt="2022-08-16T05:42:57.210" v="909" actId="20577"/>
      <pc:docMkLst>
        <pc:docMk/>
      </pc:docMkLst>
      <pc:sldChg chg="modSp mod">
        <pc:chgData name="Pavol Streicher - Badischer Handball-Verband e.V." userId="dc0f4909-0de2-47a0-add8-89daf3005502" providerId="ADAL" clId="{825FBAD6-A5A0-45C7-ABC3-0373CC6BC005}" dt="2022-08-16T04:54:19.070" v="0" actId="20577"/>
        <pc:sldMkLst>
          <pc:docMk/>
          <pc:sldMk cId="33740114" sldId="256"/>
        </pc:sldMkLst>
        <pc:spChg chg="mod">
          <ac:chgData name="Pavol Streicher - Badischer Handball-Verband e.V." userId="dc0f4909-0de2-47a0-add8-89daf3005502" providerId="ADAL" clId="{825FBAD6-A5A0-45C7-ABC3-0373CC6BC005}" dt="2022-08-16T04:54:19.070" v="0" actId="20577"/>
          <ac:spMkLst>
            <pc:docMk/>
            <pc:sldMk cId="33740114" sldId="256"/>
            <ac:spMk id="3" creationId="{03F8C6B0-ED1B-E9F3-3C46-D8BD90EA175C}"/>
          </ac:spMkLst>
        </pc:spChg>
      </pc:sldChg>
      <pc:sldChg chg="modSp mod">
        <pc:chgData name="Pavol Streicher - Badischer Handball-Verband e.V." userId="dc0f4909-0de2-47a0-add8-89daf3005502" providerId="ADAL" clId="{825FBAD6-A5A0-45C7-ABC3-0373CC6BC005}" dt="2022-08-16T05:41:25.531" v="872" actId="113"/>
        <pc:sldMkLst>
          <pc:docMk/>
          <pc:sldMk cId="2363449302" sldId="259"/>
        </pc:sldMkLst>
        <pc:spChg chg="mod">
          <ac:chgData name="Pavol Streicher - Badischer Handball-Verband e.V." userId="dc0f4909-0de2-47a0-add8-89daf3005502" providerId="ADAL" clId="{825FBAD6-A5A0-45C7-ABC3-0373CC6BC005}" dt="2022-08-16T05:41:25.531" v="872" actId="113"/>
          <ac:spMkLst>
            <pc:docMk/>
            <pc:sldMk cId="2363449302" sldId="259"/>
            <ac:spMk id="3" creationId="{1EFA4A68-0B4A-4DA9-FDA4-00D297DFCFCA}"/>
          </ac:spMkLst>
        </pc:spChg>
      </pc:sldChg>
      <pc:sldChg chg="modSp mod">
        <pc:chgData name="Pavol Streicher - Badischer Handball-Verband e.V." userId="dc0f4909-0de2-47a0-add8-89daf3005502" providerId="ADAL" clId="{825FBAD6-A5A0-45C7-ABC3-0373CC6BC005}" dt="2022-08-16T05:41:02.796" v="869" actId="113"/>
        <pc:sldMkLst>
          <pc:docMk/>
          <pc:sldMk cId="4120307415" sldId="260"/>
        </pc:sldMkLst>
        <pc:spChg chg="mod">
          <ac:chgData name="Pavol Streicher - Badischer Handball-Verband e.V." userId="dc0f4909-0de2-47a0-add8-89daf3005502" providerId="ADAL" clId="{825FBAD6-A5A0-45C7-ABC3-0373CC6BC005}" dt="2022-08-16T05:41:02.796" v="869" actId="113"/>
          <ac:spMkLst>
            <pc:docMk/>
            <pc:sldMk cId="4120307415" sldId="260"/>
            <ac:spMk id="3" creationId="{1EFA4A68-0B4A-4DA9-FDA4-00D297DFCFCA}"/>
          </ac:spMkLst>
        </pc:spChg>
      </pc:sldChg>
      <pc:sldChg chg="modSp mod">
        <pc:chgData name="Pavol Streicher - Badischer Handball-Verband e.V." userId="dc0f4909-0de2-47a0-add8-89daf3005502" providerId="ADAL" clId="{825FBAD6-A5A0-45C7-ABC3-0373CC6BC005}" dt="2022-08-16T05:40:20.508" v="867" actId="113"/>
        <pc:sldMkLst>
          <pc:docMk/>
          <pc:sldMk cId="4242729951" sldId="261"/>
        </pc:sldMkLst>
        <pc:spChg chg="mod">
          <ac:chgData name="Pavol Streicher - Badischer Handball-Verband e.V." userId="dc0f4909-0de2-47a0-add8-89daf3005502" providerId="ADAL" clId="{825FBAD6-A5A0-45C7-ABC3-0373CC6BC005}" dt="2022-08-16T05:40:20.508" v="867" actId="113"/>
          <ac:spMkLst>
            <pc:docMk/>
            <pc:sldMk cId="4242729951" sldId="261"/>
            <ac:spMk id="3" creationId="{1EFA4A68-0B4A-4DA9-FDA4-00D297DFCFCA}"/>
          </ac:spMkLst>
        </pc:spChg>
      </pc:sldChg>
      <pc:sldChg chg="modSp mod">
        <pc:chgData name="Pavol Streicher - Badischer Handball-Verband e.V." userId="dc0f4909-0de2-47a0-add8-89daf3005502" providerId="ADAL" clId="{825FBAD6-A5A0-45C7-ABC3-0373CC6BC005}" dt="2022-08-16T05:40:35.922" v="868" actId="113"/>
        <pc:sldMkLst>
          <pc:docMk/>
          <pc:sldMk cId="3741717389" sldId="262"/>
        </pc:sldMkLst>
        <pc:spChg chg="mod">
          <ac:chgData name="Pavol Streicher - Badischer Handball-Verband e.V." userId="dc0f4909-0de2-47a0-add8-89daf3005502" providerId="ADAL" clId="{825FBAD6-A5A0-45C7-ABC3-0373CC6BC005}" dt="2022-08-16T05:40:35.922" v="868" actId="113"/>
          <ac:spMkLst>
            <pc:docMk/>
            <pc:sldMk cId="3741717389" sldId="262"/>
            <ac:spMk id="3" creationId="{1EFA4A68-0B4A-4DA9-FDA4-00D297DFCFCA}"/>
          </ac:spMkLst>
        </pc:spChg>
      </pc:sldChg>
      <pc:sldChg chg="modSp mod">
        <pc:chgData name="Pavol Streicher - Badischer Handball-Verband e.V." userId="dc0f4909-0de2-47a0-add8-89daf3005502" providerId="ADAL" clId="{825FBAD6-A5A0-45C7-ABC3-0373CC6BC005}" dt="2022-08-16T05:41:42.570" v="873" actId="113"/>
        <pc:sldMkLst>
          <pc:docMk/>
          <pc:sldMk cId="3784202541" sldId="263"/>
        </pc:sldMkLst>
        <pc:spChg chg="mod">
          <ac:chgData name="Pavol Streicher - Badischer Handball-Verband e.V." userId="dc0f4909-0de2-47a0-add8-89daf3005502" providerId="ADAL" clId="{825FBAD6-A5A0-45C7-ABC3-0373CC6BC005}" dt="2022-08-16T05:41:42.570" v="873" actId="113"/>
          <ac:spMkLst>
            <pc:docMk/>
            <pc:sldMk cId="3784202541" sldId="263"/>
            <ac:spMk id="3" creationId="{1EFA4A68-0B4A-4DA9-FDA4-00D297DFCFCA}"/>
          </ac:spMkLst>
        </pc:spChg>
      </pc:sldChg>
      <pc:sldChg chg="modSp mod">
        <pc:chgData name="Pavol Streicher - Badischer Handball-Verband e.V." userId="dc0f4909-0de2-47a0-add8-89daf3005502" providerId="ADAL" clId="{825FBAD6-A5A0-45C7-ABC3-0373CC6BC005}" dt="2022-08-16T05:42:57.210" v="909" actId="20577"/>
        <pc:sldMkLst>
          <pc:docMk/>
          <pc:sldMk cId="3422086433" sldId="264"/>
        </pc:sldMkLst>
        <pc:spChg chg="mod">
          <ac:chgData name="Pavol Streicher - Badischer Handball-Verband e.V." userId="dc0f4909-0de2-47a0-add8-89daf3005502" providerId="ADAL" clId="{825FBAD6-A5A0-45C7-ABC3-0373CC6BC005}" dt="2022-08-16T05:42:57.210" v="909" actId="20577"/>
          <ac:spMkLst>
            <pc:docMk/>
            <pc:sldMk cId="3422086433" sldId="264"/>
            <ac:spMk id="3" creationId="{1EFA4A68-0B4A-4DA9-FDA4-00D297DFCFCA}"/>
          </ac:spMkLst>
        </pc:spChg>
      </pc:sldChg>
      <pc:sldChg chg="del">
        <pc:chgData name="Pavol Streicher - Badischer Handball-Verband e.V." userId="dc0f4909-0de2-47a0-add8-89daf3005502" providerId="ADAL" clId="{825FBAD6-A5A0-45C7-ABC3-0373CC6BC005}" dt="2022-08-16T05:38:59.179" v="866" actId="47"/>
        <pc:sldMkLst>
          <pc:docMk/>
          <pc:sldMk cId="3360087700" sldId="266"/>
        </pc:sldMkLst>
      </pc:sldChg>
      <pc:sldChg chg="addSp delSp del mod ord">
        <pc:chgData name="Pavol Streicher - Badischer Handball-Verband e.V." userId="dc0f4909-0de2-47a0-add8-89daf3005502" providerId="ADAL" clId="{825FBAD6-A5A0-45C7-ABC3-0373CC6BC005}" dt="2022-08-16T05:38:59.179" v="866" actId="47"/>
        <pc:sldMkLst>
          <pc:docMk/>
          <pc:sldMk cId="3566741266" sldId="267"/>
        </pc:sldMkLst>
        <pc:graphicFrameChg chg="add del">
          <ac:chgData name="Pavol Streicher - Badischer Handball-Verband e.V." userId="dc0f4909-0de2-47a0-add8-89daf3005502" providerId="ADAL" clId="{825FBAD6-A5A0-45C7-ABC3-0373CC6BC005}" dt="2022-08-16T05:06:31.678" v="54" actId="3680"/>
          <ac:graphicFrameMkLst>
            <pc:docMk/>
            <pc:sldMk cId="3566741266" sldId="267"/>
            <ac:graphicFrameMk id="4" creationId="{DD7C23C2-E845-635B-E50D-B522B0821B36}"/>
          </ac:graphicFrameMkLst>
        </pc:graphicFrameChg>
      </pc:sldChg>
      <pc:sldChg chg="del">
        <pc:chgData name="Pavol Streicher - Badischer Handball-Verband e.V." userId="dc0f4909-0de2-47a0-add8-89daf3005502" providerId="ADAL" clId="{825FBAD6-A5A0-45C7-ABC3-0373CC6BC005}" dt="2022-08-16T05:38:59.179" v="866" actId="47"/>
        <pc:sldMkLst>
          <pc:docMk/>
          <pc:sldMk cId="3473781007" sldId="269"/>
        </pc:sldMkLst>
      </pc:sldChg>
      <pc:sldChg chg="del">
        <pc:chgData name="Pavol Streicher - Badischer Handball-Verband e.V." userId="dc0f4909-0de2-47a0-add8-89daf3005502" providerId="ADAL" clId="{825FBAD6-A5A0-45C7-ABC3-0373CC6BC005}" dt="2022-08-16T05:38:59.179" v="866" actId="47"/>
        <pc:sldMkLst>
          <pc:docMk/>
          <pc:sldMk cId="595205246" sldId="270"/>
        </pc:sldMkLst>
      </pc:sldChg>
      <pc:sldChg chg="addSp modSp del mod">
        <pc:chgData name="Pavol Streicher - Badischer Handball-Verband e.V." userId="dc0f4909-0de2-47a0-add8-89daf3005502" providerId="ADAL" clId="{825FBAD6-A5A0-45C7-ABC3-0373CC6BC005}" dt="2022-08-16T05:05:56.893" v="52" actId="2696"/>
        <pc:sldMkLst>
          <pc:docMk/>
          <pc:sldMk cId="2211506843" sldId="271"/>
        </pc:sldMkLst>
        <pc:graphicFrameChg chg="add mod">
          <ac:chgData name="Pavol Streicher - Badischer Handball-Verband e.V." userId="dc0f4909-0de2-47a0-add8-89daf3005502" providerId="ADAL" clId="{825FBAD6-A5A0-45C7-ABC3-0373CC6BC005}" dt="2022-08-16T05:05:01.051" v="49"/>
          <ac:graphicFrameMkLst>
            <pc:docMk/>
            <pc:sldMk cId="2211506843" sldId="271"/>
            <ac:graphicFrameMk id="3" creationId="{163B79B1-0F47-87C1-1C9A-F9988B57D033}"/>
          </ac:graphicFrameMkLst>
        </pc:graphicFrameChg>
        <pc:graphicFrameChg chg="mod modGraphic">
          <ac:chgData name="Pavol Streicher - Badischer Handball-Verband e.V." userId="dc0f4909-0de2-47a0-add8-89daf3005502" providerId="ADAL" clId="{825FBAD6-A5A0-45C7-ABC3-0373CC6BC005}" dt="2022-08-16T05:05:27.408" v="51" actId="14100"/>
          <ac:graphicFrameMkLst>
            <pc:docMk/>
            <pc:sldMk cId="2211506843" sldId="271"/>
            <ac:graphicFrameMk id="5" creationId="{F2F80A78-107C-F29B-334F-91310DBCE187}"/>
          </ac:graphicFrameMkLst>
        </pc:graphicFrameChg>
      </pc:sldChg>
      <pc:sldChg chg="addSp delSp modSp new mod ord">
        <pc:chgData name="Pavol Streicher - Badischer Handball-Verband e.V." userId="dc0f4909-0de2-47a0-add8-89daf3005502" providerId="ADAL" clId="{825FBAD6-A5A0-45C7-ABC3-0373CC6BC005}" dt="2022-08-16T05:37:09.645" v="865" actId="20577"/>
        <pc:sldMkLst>
          <pc:docMk/>
          <pc:sldMk cId="3565635347" sldId="271"/>
        </pc:sldMkLst>
        <pc:spChg chg="mod">
          <ac:chgData name="Pavol Streicher - Badischer Handball-Verband e.V." userId="dc0f4909-0de2-47a0-add8-89daf3005502" providerId="ADAL" clId="{825FBAD6-A5A0-45C7-ABC3-0373CC6BC005}" dt="2022-08-16T05:33:44.096" v="827" actId="20577"/>
          <ac:spMkLst>
            <pc:docMk/>
            <pc:sldMk cId="3565635347" sldId="271"/>
            <ac:spMk id="2" creationId="{B8CE4387-DE83-6D79-22A0-4B3E8559DEBD}"/>
          </ac:spMkLst>
        </pc:spChg>
        <pc:spChg chg="add del">
          <ac:chgData name="Pavol Streicher - Badischer Handball-Verband e.V." userId="dc0f4909-0de2-47a0-add8-89daf3005502" providerId="ADAL" clId="{825FBAD6-A5A0-45C7-ABC3-0373CC6BC005}" dt="2022-08-16T05:07:22.684" v="58" actId="3680"/>
          <ac:spMkLst>
            <pc:docMk/>
            <pc:sldMk cId="3565635347" sldId="271"/>
            <ac:spMk id="3" creationId="{D7477C33-B439-8BA6-D0F8-10C42A4EE729}"/>
          </ac:spMkLst>
        </pc:spChg>
        <pc:graphicFrameChg chg="add del mod ord modGraphic">
          <ac:chgData name="Pavol Streicher - Badischer Handball-Verband e.V." userId="dc0f4909-0de2-47a0-add8-89daf3005502" providerId="ADAL" clId="{825FBAD6-A5A0-45C7-ABC3-0373CC6BC005}" dt="2022-08-16T05:07:05.382" v="57" actId="3680"/>
          <ac:graphicFrameMkLst>
            <pc:docMk/>
            <pc:sldMk cId="3565635347" sldId="271"/>
            <ac:graphicFrameMk id="4" creationId="{560F4379-2E6C-75FB-089D-2CDAD8E9F385}"/>
          </ac:graphicFrameMkLst>
        </pc:graphicFrameChg>
        <pc:graphicFrameChg chg="add mod ord modGraphic">
          <ac:chgData name="Pavol Streicher - Badischer Handball-Verband e.V." userId="dc0f4909-0de2-47a0-add8-89daf3005502" providerId="ADAL" clId="{825FBAD6-A5A0-45C7-ABC3-0373CC6BC005}" dt="2022-08-16T05:37:09.645" v="865" actId="20577"/>
          <ac:graphicFrameMkLst>
            <pc:docMk/>
            <pc:sldMk cId="3565635347" sldId="271"/>
            <ac:graphicFrameMk id="5" creationId="{F37ECD98-4D05-B247-E1AD-633AC8D116E7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4999E-C65F-4A08-AB52-92D08D2331A3}" type="datetimeFigureOut">
              <a:rPr lang="de-DE" smtClean="0"/>
              <a:t>16.08.2022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5361EDE0-6C36-409C-8C66-FF1DD6BD10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7607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4999E-C65F-4A08-AB52-92D08D2331A3}" type="datetimeFigureOut">
              <a:rPr lang="de-DE" smtClean="0"/>
              <a:t>16.08.2022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5361EDE0-6C36-409C-8C66-FF1DD6BD10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0252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4999E-C65F-4A08-AB52-92D08D2331A3}" type="datetimeFigureOut">
              <a:rPr lang="de-DE" smtClean="0"/>
              <a:t>16.08.2022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5361EDE0-6C36-409C-8C66-FF1DD6BD10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90374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4999E-C65F-4A08-AB52-92D08D2331A3}" type="datetimeFigureOut">
              <a:rPr lang="de-DE" smtClean="0"/>
              <a:t>16.08.2022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5361EDE0-6C36-409C-8C66-FF1DD6BD10FA}" type="slidenum">
              <a:rPr lang="de-DE" smtClean="0"/>
              <a:t>‹Nr.›</a:t>
            </a:fld>
            <a:endParaRPr lang="de-DE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944991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4999E-C65F-4A08-AB52-92D08D2331A3}" type="datetimeFigureOut">
              <a:rPr lang="de-DE" smtClean="0"/>
              <a:t>16.08.2022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5361EDE0-6C36-409C-8C66-FF1DD6BD10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9610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4999E-C65F-4A08-AB52-92D08D2331A3}" type="datetimeFigureOut">
              <a:rPr lang="de-DE" smtClean="0"/>
              <a:t>16.08.2022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EDE0-6C36-409C-8C66-FF1DD6BD10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94350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4999E-C65F-4A08-AB52-92D08D2331A3}" type="datetimeFigureOut">
              <a:rPr lang="de-DE" smtClean="0"/>
              <a:t>16.08.2022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EDE0-6C36-409C-8C66-FF1DD6BD10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09155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4999E-C65F-4A08-AB52-92D08D2331A3}" type="datetimeFigureOut">
              <a:rPr lang="de-DE" smtClean="0"/>
              <a:t>16.08.2022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EDE0-6C36-409C-8C66-FF1DD6BD10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67291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5EA4999E-C65F-4A08-AB52-92D08D2331A3}" type="datetimeFigureOut">
              <a:rPr lang="de-DE" smtClean="0"/>
              <a:t>16.08.2022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5361EDE0-6C36-409C-8C66-FF1DD6BD10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7070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4999E-C65F-4A08-AB52-92D08D2331A3}" type="datetimeFigureOut">
              <a:rPr lang="de-DE" smtClean="0"/>
              <a:t>16.08.2022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EDE0-6C36-409C-8C66-FF1DD6BD10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61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4999E-C65F-4A08-AB52-92D08D2331A3}" type="datetimeFigureOut">
              <a:rPr lang="de-DE" smtClean="0"/>
              <a:t>16.08.2022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5361EDE0-6C36-409C-8C66-FF1DD6BD10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01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4999E-C65F-4A08-AB52-92D08D2331A3}" type="datetimeFigureOut">
              <a:rPr lang="de-DE" smtClean="0"/>
              <a:t>16.08.2022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EDE0-6C36-409C-8C66-FF1DD6BD10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7675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4999E-C65F-4A08-AB52-92D08D2331A3}" type="datetimeFigureOut">
              <a:rPr lang="de-DE" smtClean="0"/>
              <a:t>16.08.2022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EDE0-6C36-409C-8C66-FF1DD6BD10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4197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4999E-C65F-4A08-AB52-92D08D2331A3}" type="datetimeFigureOut">
              <a:rPr lang="de-DE" smtClean="0"/>
              <a:t>16.08.2022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EDE0-6C36-409C-8C66-FF1DD6BD10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8214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4999E-C65F-4A08-AB52-92D08D2331A3}" type="datetimeFigureOut">
              <a:rPr lang="de-DE" smtClean="0"/>
              <a:t>16.08.2022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EDE0-6C36-409C-8C66-FF1DD6BD10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6692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4999E-C65F-4A08-AB52-92D08D2331A3}" type="datetimeFigureOut">
              <a:rPr lang="de-DE" smtClean="0"/>
              <a:t>16.08.2022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EDE0-6C36-409C-8C66-FF1DD6BD10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2695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4999E-C65F-4A08-AB52-92D08D2331A3}" type="datetimeFigureOut">
              <a:rPr lang="de-DE" smtClean="0"/>
              <a:t>16.08.2022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EDE0-6C36-409C-8C66-FF1DD6BD10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774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4999E-C65F-4A08-AB52-92D08D2331A3}" type="datetimeFigureOut">
              <a:rPr lang="de-DE" smtClean="0"/>
              <a:t>16.08.2022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EDE0-6C36-409C-8C66-FF1DD6BD10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35512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E85739-55DF-E82E-7DA8-5276CCFD8D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sk-SK" sz="4000" dirty="0"/>
              <a:t>Jednotná štruktúra herných systémov v súťažiach mládeže SZH</a:t>
            </a:r>
            <a:endParaRPr lang="de-DE" sz="4000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3F8C6B0-ED1B-E9F3-3C46-D8BD90EA175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sk-SK" dirty="0"/>
              <a:t>Spracovali:</a:t>
            </a:r>
          </a:p>
          <a:p>
            <a:pPr algn="l"/>
            <a:r>
              <a:rPr lang="sk-SK" dirty="0"/>
              <a:t>Ján Beňadik predseda KM SZH</a:t>
            </a:r>
          </a:p>
          <a:p>
            <a:pPr algn="l"/>
            <a:r>
              <a:rPr lang="sk-SK" dirty="0"/>
              <a:t>PaedDr. Pavol Streicher predseda TMK SZH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7401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F28E79-F403-721A-3AD7-8690499DA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Jednotná</a:t>
            </a:r>
            <a:r>
              <a:rPr lang="de-DE" dirty="0"/>
              <a:t> </a:t>
            </a:r>
            <a:r>
              <a:rPr lang="de-DE" dirty="0" err="1"/>
              <a:t>štruktúra</a:t>
            </a:r>
            <a:r>
              <a:rPr lang="de-DE" dirty="0"/>
              <a:t> </a:t>
            </a:r>
            <a:r>
              <a:rPr lang="de-DE" dirty="0" err="1"/>
              <a:t>herných</a:t>
            </a:r>
            <a:r>
              <a:rPr lang="de-DE" dirty="0"/>
              <a:t> </a:t>
            </a:r>
            <a:r>
              <a:rPr lang="de-DE" dirty="0" err="1"/>
              <a:t>systémov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EFA4A68-0B4A-4DA9-FDA4-00D297DFCF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de-DE" b="1" dirty="0" err="1"/>
              <a:t>Zamedziť</a:t>
            </a:r>
            <a:r>
              <a:rPr lang="de-DE" b="1" dirty="0"/>
              <a:t> </a:t>
            </a:r>
            <a:r>
              <a:rPr lang="de-DE" b="1" dirty="0" err="1"/>
              <a:t>takticky</a:t>
            </a:r>
            <a:r>
              <a:rPr lang="de-DE" b="1" dirty="0"/>
              <a:t> </a:t>
            </a:r>
            <a:r>
              <a:rPr lang="de-DE" b="1" dirty="0" err="1"/>
              <a:t>obmedzujúci</a:t>
            </a:r>
            <a:r>
              <a:rPr lang="de-DE" b="1" dirty="0"/>
              <a:t> </a:t>
            </a:r>
            <a:r>
              <a:rPr lang="de-DE" b="1" dirty="0" err="1"/>
              <a:t>útočný</a:t>
            </a:r>
            <a:r>
              <a:rPr lang="de-DE" b="1" dirty="0"/>
              <a:t> </a:t>
            </a:r>
            <a:r>
              <a:rPr lang="de-DE" b="1" dirty="0" err="1"/>
              <a:t>štýl</a:t>
            </a:r>
            <a:r>
              <a:rPr lang="de-DE" b="1" dirty="0"/>
              <a:t> </a:t>
            </a:r>
            <a:r>
              <a:rPr lang="de-DE" b="1" dirty="0" err="1"/>
              <a:t>hry</a:t>
            </a:r>
            <a:r>
              <a:rPr lang="sk-SK" b="1" dirty="0"/>
              <a:t>:</a:t>
            </a:r>
            <a:endParaRPr lang="de-DE" b="1" dirty="0"/>
          </a:p>
          <a:p>
            <a:pPr marL="0" indent="0">
              <a:buNone/>
            </a:pPr>
            <a:r>
              <a:rPr lang="de-DE" dirty="0" err="1"/>
              <a:t>Ofenzívna</a:t>
            </a:r>
            <a:r>
              <a:rPr lang="de-DE" dirty="0"/>
              <a:t> </a:t>
            </a:r>
            <a:r>
              <a:rPr lang="de-DE" dirty="0" err="1"/>
              <a:t>obrana</a:t>
            </a:r>
            <a:r>
              <a:rPr lang="de-DE" dirty="0"/>
              <a:t> je </a:t>
            </a:r>
            <a:r>
              <a:rPr lang="de-DE" dirty="0" err="1"/>
              <a:t>od</a:t>
            </a:r>
            <a:r>
              <a:rPr lang="de-DE" dirty="0"/>
              <a:t> </a:t>
            </a:r>
            <a:r>
              <a:rPr lang="de-DE" dirty="0" err="1"/>
              <a:t>začiatku</a:t>
            </a:r>
            <a:r>
              <a:rPr lang="de-DE" dirty="0"/>
              <a:t> </a:t>
            </a:r>
            <a:r>
              <a:rPr lang="de-DE" dirty="0" err="1"/>
              <a:t>jasným</a:t>
            </a:r>
            <a:r>
              <a:rPr lang="de-DE" dirty="0"/>
              <a:t> </a:t>
            </a:r>
            <a:r>
              <a:rPr lang="de-DE" dirty="0" err="1"/>
              <a:t>usmernením</a:t>
            </a:r>
            <a:r>
              <a:rPr lang="de-DE" dirty="0"/>
              <a:t> RTK </a:t>
            </a:r>
            <a:r>
              <a:rPr lang="de-DE" dirty="0" err="1"/>
              <a:t>pre</a:t>
            </a:r>
            <a:r>
              <a:rPr lang="de-DE" dirty="0"/>
              <a:t> </a:t>
            </a:r>
            <a:r>
              <a:rPr lang="de-DE" dirty="0" err="1"/>
              <a:t>kategóriu</a:t>
            </a:r>
            <a:r>
              <a:rPr lang="de-DE" dirty="0"/>
              <a:t> </a:t>
            </a:r>
            <a:r>
              <a:rPr lang="de-DE" dirty="0" err="1"/>
              <a:t>detí</a:t>
            </a:r>
            <a:r>
              <a:rPr lang="de-DE" dirty="0"/>
              <a:t> a </a:t>
            </a:r>
            <a:r>
              <a:rPr lang="de-DE" dirty="0" err="1"/>
              <a:t>mládeže</a:t>
            </a:r>
            <a:r>
              <a:rPr lang="de-DE" dirty="0"/>
              <a:t>. </a:t>
            </a:r>
            <a:r>
              <a:rPr lang="de-DE" dirty="0" err="1"/>
              <a:t>Pre</a:t>
            </a:r>
            <a:r>
              <a:rPr lang="de-DE" dirty="0"/>
              <a:t> </a:t>
            </a:r>
            <a:r>
              <a:rPr lang="de-DE" dirty="0" err="1"/>
              <a:t>realizáciu</a:t>
            </a:r>
            <a:r>
              <a:rPr lang="de-DE" dirty="0"/>
              <a:t> </a:t>
            </a:r>
            <a:r>
              <a:rPr lang="de-DE" dirty="0" err="1"/>
              <a:t>tejto</a:t>
            </a:r>
            <a:r>
              <a:rPr lang="de-DE" dirty="0"/>
              <a:t> </a:t>
            </a:r>
            <a:r>
              <a:rPr lang="de-DE" dirty="0" err="1"/>
              <a:t>požiadavky</a:t>
            </a:r>
            <a:r>
              <a:rPr lang="de-DE" dirty="0"/>
              <a:t> je </a:t>
            </a:r>
            <a:r>
              <a:rPr lang="de-DE" dirty="0" err="1"/>
              <a:t>potrebné</a:t>
            </a:r>
            <a:r>
              <a:rPr lang="de-DE" dirty="0"/>
              <a:t> </a:t>
            </a:r>
            <a:r>
              <a:rPr lang="de-DE" dirty="0" err="1"/>
              <a:t>koordinovať</a:t>
            </a:r>
            <a:r>
              <a:rPr lang="de-DE" dirty="0"/>
              <a:t> </a:t>
            </a:r>
            <a:r>
              <a:rPr lang="de-DE" dirty="0" err="1"/>
              <a:t>tréning</a:t>
            </a:r>
            <a:r>
              <a:rPr lang="de-DE" dirty="0"/>
              <a:t>  a </a:t>
            </a:r>
            <a:r>
              <a:rPr lang="de-DE" dirty="0" err="1"/>
              <a:t>súťaž</a:t>
            </a:r>
            <a:r>
              <a:rPr lang="de-DE" dirty="0"/>
              <a:t>. </a:t>
            </a:r>
            <a:r>
              <a:rPr lang="de-DE" dirty="0" err="1"/>
              <a:t>Herné</a:t>
            </a:r>
            <a:r>
              <a:rPr lang="de-DE" dirty="0"/>
              <a:t> </a:t>
            </a:r>
            <a:r>
              <a:rPr lang="de-DE" dirty="0" err="1"/>
              <a:t>systémy</a:t>
            </a:r>
            <a:r>
              <a:rPr lang="de-DE" dirty="0"/>
              <a:t> </a:t>
            </a:r>
            <a:r>
              <a:rPr lang="de-DE" dirty="0" err="1"/>
              <a:t>uplatňované</a:t>
            </a:r>
            <a:r>
              <a:rPr lang="de-DE" dirty="0"/>
              <a:t> v </a:t>
            </a:r>
            <a:r>
              <a:rPr lang="de-DE" dirty="0" err="1"/>
              <a:t>súťaži</a:t>
            </a:r>
            <a:r>
              <a:rPr lang="de-DE" dirty="0"/>
              <a:t> </a:t>
            </a:r>
            <a:r>
              <a:rPr lang="de-DE" dirty="0" err="1"/>
              <a:t>musia</a:t>
            </a:r>
            <a:r>
              <a:rPr lang="de-DE" dirty="0"/>
              <a:t> </a:t>
            </a:r>
            <a:r>
              <a:rPr lang="de-DE" dirty="0" err="1"/>
              <a:t>byť</a:t>
            </a:r>
            <a:r>
              <a:rPr lang="de-DE" dirty="0"/>
              <a:t> </a:t>
            </a:r>
            <a:r>
              <a:rPr lang="de-DE" dirty="0" err="1"/>
              <a:t>závazné</a:t>
            </a:r>
            <a:r>
              <a:rPr lang="de-DE" dirty="0"/>
              <a:t> </a:t>
            </a:r>
            <a:r>
              <a:rPr lang="de-DE" dirty="0" err="1"/>
              <a:t>pre</a:t>
            </a:r>
            <a:r>
              <a:rPr lang="de-DE" dirty="0"/>
              <a:t> </a:t>
            </a:r>
            <a:r>
              <a:rPr lang="de-DE" dirty="0" err="1"/>
              <a:t>všetkých</a:t>
            </a:r>
            <a:r>
              <a:rPr lang="de-DE" dirty="0"/>
              <a:t>.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477306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F28E79-F403-721A-3AD7-8690499DA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Jednotná</a:t>
            </a:r>
            <a:r>
              <a:rPr lang="de-DE" dirty="0"/>
              <a:t> </a:t>
            </a:r>
            <a:r>
              <a:rPr lang="de-DE" dirty="0" err="1"/>
              <a:t>štruktúra</a:t>
            </a:r>
            <a:r>
              <a:rPr lang="de-DE" dirty="0"/>
              <a:t> </a:t>
            </a:r>
            <a:r>
              <a:rPr lang="de-DE" dirty="0" err="1"/>
              <a:t>herných</a:t>
            </a:r>
            <a:r>
              <a:rPr lang="de-DE" dirty="0"/>
              <a:t> </a:t>
            </a:r>
            <a:r>
              <a:rPr lang="de-DE" dirty="0" err="1"/>
              <a:t>systémov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EFA4A68-0B4A-4DA9-FDA4-00D297DFCF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b="1" dirty="0" err="1"/>
              <a:t>Hra</a:t>
            </a:r>
            <a:r>
              <a:rPr lang="de-DE" b="1" dirty="0"/>
              <a:t> </a:t>
            </a:r>
            <a:r>
              <a:rPr lang="de-DE" b="1" dirty="0" err="1"/>
              <a:t>proti</a:t>
            </a:r>
            <a:r>
              <a:rPr lang="de-DE" b="1" dirty="0"/>
              <a:t> </a:t>
            </a:r>
            <a:r>
              <a:rPr lang="de-DE" b="1" dirty="0" err="1"/>
              <a:t>ofenzívnej</a:t>
            </a:r>
            <a:r>
              <a:rPr lang="de-DE" b="1" dirty="0"/>
              <a:t> </a:t>
            </a:r>
            <a:r>
              <a:rPr lang="de-DE" b="1" dirty="0" err="1"/>
              <a:t>obrane</a:t>
            </a:r>
            <a:r>
              <a:rPr lang="de-DE" b="1" dirty="0"/>
              <a:t> </a:t>
            </a:r>
            <a:r>
              <a:rPr lang="de-DE" b="1" dirty="0" err="1"/>
              <a:t>má</a:t>
            </a:r>
            <a:r>
              <a:rPr lang="de-DE" b="1" dirty="0"/>
              <a:t> </a:t>
            </a:r>
            <a:r>
              <a:rPr lang="de-DE" b="1" dirty="0" err="1"/>
              <a:t>jasné</a:t>
            </a:r>
            <a:r>
              <a:rPr lang="de-DE" b="1" dirty="0"/>
              <a:t> </a:t>
            </a:r>
            <a:r>
              <a:rPr lang="de-DE" b="1" dirty="0" err="1"/>
              <a:t>výhody</a:t>
            </a:r>
            <a:r>
              <a:rPr lang="de-DE" b="1" dirty="0"/>
              <a:t>, </a:t>
            </a:r>
            <a:r>
              <a:rPr lang="de-DE" b="1" dirty="0" err="1"/>
              <a:t>pretože</a:t>
            </a:r>
            <a:r>
              <a:rPr lang="de-DE" b="1" dirty="0"/>
              <a:t> </a:t>
            </a:r>
            <a:r>
              <a:rPr lang="de-DE" b="1" dirty="0" err="1"/>
              <a:t>ofenzívna</a:t>
            </a:r>
            <a:r>
              <a:rPr lang="de-DE" b="1" dirty="0"/>
              <a:t> </a:t>
            </a:r>
            <a:r>
              <a:rPr lang="de-DE" b="1" dirty="0" err="1"/>
              <a:t>obranná</a:t>
            </a:r>
            <a:r>
              <a:rPr lang="de-DE" b="1" dirty="0"/>
              <a:t> </a:t>
            </a:r>
            <a:r>
              <a:rPr lang="de-DE" b="1" dirty="0" err="1"/>
              <a:t>hra</a:t>
            </a:r>
            <a:r>
              <a:rPr lang="de-DE" b="1" dirty="0"/>
              <a:t>:</a:t>
            </a:r>
          </a:p>
          <a:p>
            <a:r>
              <a:rPr lang="de-DE" dirty="0" err="1"/>
              <a:t>vytvára</a:t>
            </a:r>
            <a:r>
              <a:rPr lang="de-DE" dirty="0"/>
              <a:t> </a:t>
            </a:r>
            <a:r>
              <a:rPr lang="de-DE" dirty="0" err="1"/>
              <a:t>skúsenosti</a:t>
            </a:r>
            <a:r>
              <a:rPr lang="de-DE" dirty="0"/>
              <a:t> s </a:t>
            </a:r>
            <a:r>
              <a:rPr lang="de-DE" dirty="0" err="1"/>
              <a:t>učením</a:t>
            </a:r>
            <a:r>
              <a:rPr lang="de-DE" dirty="0"/>
              <a:t> a </a:t>
            </a:r>
            <a:r>
              <a:rPr lang="de-DE" dirty="0" err="1"/>
              <a:t>pozitívnym</a:t>
            </a:r>
            <a:r>
              <a:rPr lang="de-DE" dirty="0"/>
              <a:t> </a:t>
            </a:r>
            <a:r>
              <a:rPr lang="de-DE" dirty="0" err="1"/>
              <a:t>zážitkom</a:t>
            </a:r>
            <a:r>
              <a:rPr lang="de-DE" dirty="0"/>
              <a:t> </a:t>
            </a:r>
            <a:r>
              <a:rPr lang="de-DE" dirty="0" err="1"/>
              <a:t>pre</a:t>
            </a:r>
            <a:r>
              <a:rPr lang="de-DE" dirty="0"/>
              <a:t> </a:t>
            </a:r>
            <a:r>
              <a:rPr lang="de-DE" dirty="0" err="1"/>
              <a:t>každého</a:t>
            </a:r>
            <a:r>
              <a:rPr lang="de-DE" dirty="0"/>
              <a:t>!</a:t>
            </a:r>
          </a:p>
          <a:p>
            <a:r>
              <a:rPr lang="de-DE" dirty="0" err="1"/>
              <a:t>vytvára</a:t>
            </a:r>
            <a:r>
              <a:rPr lang="de-DE" dirty="0"/>
              <a:t> </a:t>
            </a:r>
            <a:r>
              <a:rPr lang="de-DE" dirty="0" err="1"/>
              <a:t>hru</a:t>
            </a:r>
            <a:r>
              <a:rPr lang="de-DE" dirty="0"/>
              <a:t> do </a:t>
            </a:r>
            <a:r>
              <a:rPr lang="de-DE" dirty="0" err="1"/>
              <a:t>hĺbky</a:t>
            </a:r>
            <a:r>
              <a:rPr lang="de-DE" dirty="0"/>
              <a:t> a </a:t>
            </a:r>
            <a:r>
              <a:rPr lang="de-DE" dirty="0" err="1"/>
              <a:t>šírky</a:t>
            </a:r>
            <a:r>
              <a:rPr lang="de-DE" dirty="0"/>
              <a:t>!</a:t>
            </a:r>
          </a:p>
          <a:p>
            <a:r>
              <a:rPr lang="de-DE" dirty="0" err="1"/>
              <a:t>podporuje</a:t>
            </a:r>
            <a:r>
              <a:rPr lang="de-DE" dirty="0"/>
              <a:t> </a:t>
            </a:r>
            <a:r>
              <a:rPr lang="de-DE" dirty="0" err="1"/>
              <a:t>osobitú</a:t>
            </a:r>
            <a:r>
              <a:rPr lang="de-DE" dirty="0"/>
              <a:t> </a:t>
            </a:r>
            <a:r>
              <a:rPr lang="de-DE" dirty="0" err="1"/>
              <a:t>hru</a:t>
            </a:r>
            <a:r>
              <a:rPr lang="de-DE" dirty="0"/>
              <a:t> v </a:t>
            </a:r>
            <a:r>
              <a:rPr lang="de-DE" dirty="0" err="1"/>
              <a:t>strede</a:t>
            </a:r>
            <a:r>
              <a:rPr lang="de-DE" dirty="0"/>
              <a:t> </a:t>
            </a:r>
            <a:r>
              <a:rPr lang="sk-SK" dirty="0"/>
              <a:t>hracej plochy</a:t>
            </a:r>
            <a:r>
              <a:rPr lang="de-DE" dirty="0"/>
              <a:t>!</a:t>
            </a:r>
          </a:p>
          <a:p>
            <a:r>
              <a:rPr lang="de-DE" dirty="0" err="1"/>
              <a:t>umožňuje</a:t>
            </a:r>
            <a:r>
              <a:rPr lang="de-DE" dirty="0"/>
              <a:t> </a:t>
            </a:r>
            <a:r>
              <a:rPr lang="de-DE" dirty="0" err="1"/>
              <a:t>priamu</a:t>
            </a:r>
            <a:r>
              <a:rPr lang="de-DE" dirty="0"/>
              <a:t> </a:t>
            </a:r>
            <a:r>
              <a:rPr lang="de-DE" dirty="0" err="1"/>
              <a:t>konfrontáciu</a:t>
            </a:r>
            <a:r>
              <a:rPr lang="de-DE" dirty="0"/>
              <a:t> s </a:t>
            </a:r>
            <a:r>
              <a:rPr lang="de-DE" dirty="0" err="1"/>
              <a:t>rovnocenným</a:t>
            </a:r>
            <a:r>
              <a:rPr lang="de-DE" dirty="0"/>
              <a:t> </a:t>
            </a:r>
            <a:r>
              <a:rPr lang="sk-SK" dirty="0"/>
              <a:t>súperom</a:t>
            </a:r>
            <a:endParaRPr lang="de-DE" dirty="0"/>
          </a:p>
          <a:p>
            <a:r>
              <a:rPr lang="de-DE" dirty="0" err="1"/>
              <a:t>hráči</a:t>
            </a:r>
            <a:r>
              <a:rPr lang="de-DE" dirty="0"/>
              <a:t> v </a:t>
            </a:r>
            <a:r>
              <a:rPr lang="de-DE" dirty="0" err="1"/>
              <a:t>hre</a:t>
            </a:r>
            <a:r>
              <a:rPr lang="de-DE" dirty="0"/>
              <a:t> 1 </a:t>
            </a:r>
            <a:r>
              <a:rPr lang="de-DE" dirty="0" err="1"/>
              <a:t>proti</a:t>
            </a:r>
            <a:r>
              <a:rPr lang="de-DE" dirty="0"/>
              <a:t> 1 </a:t>
            </a:r>
            <a:r>
              <a:rPr lang="de-DE" dirty="0" err="1"/>
              <a:t>majú</a:t>
            </a:r>
            <a:r>
              <a:rPr lang="de-DE" dirty="0"/>
              <a:t> </a:t>
            </a:r>
            <a:r>
              <a:rPr lang="de-DE" dirty="0" err="1"/>
              <a:t>jasné</a:t>
            </a:r>
            <a:r>
              <a:rPr lang="de-DE" dirty="0"/>
              <a:t> </a:t>
            </a:r>
            <a:r>
              <a:rPr lang="de-DE" dirty="0" err="1"/>
              <a:t>úlohy</a:t>
            </a:r>
            <a:r>
              <a:rPr lang="de-DE" dirty="0"/>
              <a:t>, </a:t>
            </a:r>
            <a:r>
              <a:rPr lang="de-DE" dirty="0" err="1"/>
              <a:t>namiesto</a:t>
            </a:r>
            <a:r>
              <a:rPr lang="de-DE" dirty="0"/>
              <a:t> </a:t>
            </a:r>
            <a:r>
              <a:rPr lang="de-DE" dirty="0" err="1"/>
              <a:t>nejasnými</a:t>
            </a:r>
            <a:r>
              <a:rPr lang="de-DE" dirty="0"/>
              <a:t> </a:t>
            </a:r>
            <a:r>
              <a:rPr lang="de-DE" dirty="0" err="1"/>
              <a:t>úlohami</a:t>
            </a:r>
            <a:r>
              <a:rPr lang="de-DE" dirty="0"/>
              <a:t> </a:t>
            </a:r>
            <a:r>
              <a:rPr lang="de-DE" dirty="0" err="1"/>
              <a:t>pri</a:t>
            </a:r>
            <a:r>
              <a:rPr lang="de-DE" dirty="0"/>
              <a:t> </a:t>
            </a:r>
            <a:r>
              <a:rPr lang="de-DE" dirty="0" err="1"/>
              <a:t>defenzívnej</a:t>
            </a:r>
            <a:r>
              <a:rPr lang="de-DE" dirty="0"/>
              <a:t> </a:t>
            </a:r>
            <a:r>
              <a:rPr lang="de-DE" dirty="0" err="1"/>
              <a:t>obrane</a:t>
            </a:r>
            <a:r>
              <a:rPr lang="de-DE" dirty="0"/>
              <a:t>!</a:t>
            </a:r>
          </a:p>
          <a:p>
            <a:r>
              <a:rPr lang="de-DE" dirty="0" err="1"/>
              <a:t>vytvára</a:t>
            </a:r>
            <a:r>
              <a:rPr lang="de-DE" dirty="0"/>
              <a:t> </a:t>
            </a:r>
            <a:r>
              <a:rPr lang="de-DE" dirty="0" err="1"/>
              <a:t>útočné</a:t>
            </a:r>
            <a:r>
              <a:rPr lang="de-DE" dirty="0"/>
              <a:t> "</a:t>
            </a:r>
            <a:r>
              <a:rPr lang="de-DE" dirty="0" err="1"/>
              <a:t>typy</a:t>
            </a:r>
            <a:r>
              <a:rPr lang="de-DE" dirty="0"/>
              <a:t>", </a:t>
            </a:r>
            <a:r>
              <a:rPr lang="de-DE" dirty="0" err="1"/>
              <a:t>ktoré</a:t>
            </a:r>
            <a:r>
              <a:rPr lang="de-DE" dirty="0"/>
              <a:t> </a:t>
            </a:r>
            <a:r>
              <a:rPr lang="de-DE" dirty="0" err="1"/>
              <a:t>prinášajú</a:t>
            </a:r>
            <a:r>
              <a:rPr lang="de-DE" dirty="0"/>
              <a:t> </a:t>
            </a:r>
            <a:r>
              <a:rPr lang="de-DE" dirty="0" err="1"/>
              <a:t>odvahu</a:t>
            </a:r>
            <a:r>
              <a:rPr lang="de-DE" dirty="0"/>
              <a:t> a </a:t>
            </a:r>
            <a:r>
              <a:rPr lang="de-DE" dirty="0" err="1"/>
              <a:t>riskovanie</a:t>
            </a:r>
            <a:r>
              <a:rPr lang="de-DE" dirty="0"/>
              <a:t>!</a:t>
            </a:r>
          </a:p>
          <a:p>
            <a:r>
              <a:rPr lang="de-DE" dirty="0" err="1"/>
              <a:t>umožňuje</a:t>
            </a:r>
            <a:r>
              <a:rPr lang="de-DE" dirty="0"/>
              <a:t> </a:t>
            </a:r>
            <a:r>
              <a:rPr lang="de-DE" dirty="0" err="1"/>
              <a:t>príležitostnú</a:t>
            </a:r>
            <a:r>
              <a:rPr lang="de-DE" dirty="0"/>
              <a:t>, </a:t>
            </a:r>
            <a:r>
              <a:rPr lang="de-DE" dirty="0" err="1"/>
              <a:t>slobodnú</a:t>
            </a:r>
            <a:r>
              <a:rPr lang="de-DE" dirty="0"/>
              <a:t> a </a:t>
            </a:r>
            <a:r>
              <a:rPr lang="de-DE" dirty="0" err="1"/>
              <a:t>kreatívnu</a:t>
            </a:r>
            <a:r>
              <a:rPr lang="de-DE" dirty="0"/>
              <a:t> </a:t>
            </a:r>
            <a:r>
              <a:rPr lang="de-DE" dirty="0" err="1"/>
              <a:t>hru</a:t>
            </a:r>
            <a:r>
              <a:rPr lang="de-DE" dirty="0"/>
              <a:t>!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883481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CE4387-DE83-6D79-22A0-4B3E8559D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Herné systémy v súťažiach mládeže SZH</a:t>
            </a:r>
            <a:endParaRPr lang="de-DE" dirty="0"/>
          </a:p>
        </p:txBody>
      </p:sp>
      <p:graphicFrame>
        <p:nvGraphicFramePr>
          <p:cNvPr id="5" name="Tabelle 5">
            <a:extLst>
              <a:ext uri="{FF2B5EF4-FFF2-40B4-BE49-F238E27FC236}">
                <a16:creationId xmlns:a16="http://schemas.microsoft.com/office/drawing/2014/main" id="{F37ECD98-4D05-B247-E1AD-633AC8D116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8195585"/>
              </p:ext>
            </p:extLst>
          </p:nvPr>
        </p:nvGraphicFramePr>
        <p:xfrm>
          <a:off x="714375" y="2336800"/>
          <a:ext cx="9580563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053">
                  <a:extLst>
                    <a:ext uri="{9D8B030D-6E8A-4147-A177-3AD203B41FA5}">
                      <a16:colId xmlns:a16="http://schemas.microsoft.com/office/drawing/2014/main" val="1697184590"/>
                    </a:ext>
                  </a:extLst>
                </a:gridCol>
                <a:gridCol w="776922">
                  <a:extLst>
                    <a:ext uri="{9D8B030D-6E8A-4147-A177-3AD203B41FA5}">
                      <a16:colId xmlns:a16="http://schemas.microsoft.com/office/drawing/2014/main" val="161344314"/>
                    </a:ext>
                  </a:extLst>
                </a:gridCol>
                <a:gridCol w="771525">
                  <a:extLst>
                    <a:ext uri="{9D8B030D-6E8A-4147-A177-3AD203B41FA5}">
                      <a16:colId xmlns:a16="http://schemas.microsoft.com/office/drawing/2014/main" val="3543875026"/>
                    </a:ext>
                  </a:extLst>
                </a:gridCol>
                <a:gridCol w="904875">
                  <a:extLst>
                    <a:ext uri="{9D8B030D-6E8A-4147-A177-3AD203B41FA5}">
                      <a16:colId xmlns:a16="http://schemas.microsoft.com/office/drawing/2014/main" val="679357911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1628817802"/>
                    </a:ext>
                  </a:extLst>
                </a:gridCol>
                <a:gridCol w="1076325">
                  <a:extLst>
                    <a:ext uri="{9D8B030D-6E8A-4147-A177-3AD203B41FA5}">
                      <a16:colId xmlns:a16="http://schemas.microsoft.com/office/drawing/2014/main" val="1114990651"/>
                    </a:ext>
                  </a:extLst>
                </a:gridCol>
                <a:gridCol w="1000125">
                  <a:extLst>
                    <a:ext uri="{9D8B030D-6E8A-4147-A177-3AD203B41FA5}">
                      <a16:colId xmlns:a16="http://schemas.microsoft.com/office/drawing/2014/main" val="3317917974"/>
                    </a:ext>
                  </a:extLst>
                </a:gridCol>
                <a:gridCol w="1076325">
                  <a:extLst>
                    <a:ext uri="{9D8B030D-6E8A-4147-A177-3AD203B41FA5}">
                      <a16:colId xmlns:a16="http://schemas.microsoft.com/office/drawing/2014/main" val="1302237903"/>
                    </a:ext>
                  </a:extLst>
                </a:gridCol>
                <a:gridCol w="1113473">
                  <a:extLst>
                    <a:ext uri="{9D8B030D-6E8A-4147-A177-3AD203B41FA5}">
                      <a16:colId xmlns:a16="http://schemas.microsoft.com/office/drawing/2014/main" val="1025148737"/>
                    </a:ext>
                  </a:extLst>
                </a:gridCol>
                <a:gridCol w="961390">
                  <a:extLst>
                    <a:ext uri="{9D8B030D-6E8A-4147-A177-3AD203B41FA5}">
                      <a16:colId xmlns:a16="http://schemas.microsoft.com/office/drawing/2014/main" val="39856972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dirty="0"/>
                        <a:t>Počet</a:t>
                      </a:r>
                    </a:p>
                    <a:p>
                      <a:r>
                        <a:rPr lang="sk-SK" sz="1400" dirty="0"/>
                        <a:t>hráčov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dirty="0"/>
                        <a:t>Hrací</a:t>
                      </a:r>
                    </a:p>
                    <a:p>
                      <a:r>
                        <a:rPr lang="sk-SK" sz="1400" dirty="0"/>
                        <a:t>čas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dirty="0"/>
                        <a:t>Výsledok</a:t>
                      </a:r>
                    </a:p>
                    <a:p>
                      <a:r>
                        <a:rPr lang="sk-SK" sz="1400" dirty="0"/>
                        <a:t>sa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dirty="0"/>
                        <a:t>Vedenie</a:t>
                      </a:r>
                    </a:p>
                    <a:p>
                      <a:r>
                        <a:rPr lang="sk-SK" sz="1400" dirty="0"/>
                        <a:t>lopty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dirty="0"/>
                        <a:t>Obrana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dirty="0"/>
                        <a:t>Osobná</a:t>
                      </a:r>
                    </a:p>
                    <a:p>
                      <a:r>
                        <a:rPr lang="sk-SK" sz="1400" dirty="0"/>
                        <a:t>obrana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dirty="0"/>
                        <a:t>Obranné</a:t>
                      </a:r>
                    </a:p>
                    <a:p>
                      <a:r>
                        <a:rPr lang="sk-SK" sz="1400" dirty="0"/>
                        <a:t>Systémy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dirty="0"/>
                        <a:t>Striedanie</a:t>
                      </a:r>
                    </a:p>
                    <a:p>
                      <a:r>
                        <a:rPr lang="sk-SK" sz="1400" dirty="0"/>
                        <a:t>špecialistu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dirty="0"/>
                        <a:t>Hra bez</a:t>
                      </a:r>
                    </a:p>
                    <a:p>
                      <a:r>
                        <a:rPr lang="sk-SK" sz="1400" dirty="0"/>
                        <a:t>brankára</a:t>
                      </a:r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43702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sz="1400" dirty="0"/>
                        <a:t>U8 Soft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dirty="0"/>
                        <a:t>3 + 1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dirty="0"/>
                        <a:t>2 x 8´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dirty="0"/>
                        <a:t>nepočíta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dirty="0"/>
                        <a:t>bez driblingu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dirty="0"/>
                        <a:t>Bez kontaktu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dirty="0"/>
                        <a:t>Celá</a:t>
                      </a:r>
                    </a:p>
                    <a:p>
                      <a:r>
                        <a:rPr lang="sk-SK" sz="1400" dirty="0"/>
                        <a:t>plocha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dirty="0"/>
                        <a:t>Osobná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66693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sz="1400" dirty="0"/>
                        <a:t>U10 Mini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dirty="0"/>
                        <a:t>4 + 1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dirty="0"/>
                        <a:t>1 x 15´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dirty="0"/>
                        <a:t>nepočíta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dirty="0"/>
                        <a:t>1x dribling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dirty="0"/>
                        <a:t> S kontaktom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dirty="0"/>
                        <a:t>Celá plocha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dirty="0"/>
                        <a:t>Osobná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7257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sz="1400" dirty="0"/>
                        <a:t>U12 Mlž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dirty="0"/>
                        <a:t>6 + 1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dirty="0"/>
                        <a:t>2 x 20´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dirty="0"/>
                        <a:t>počíta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dirty="0"/>
                        <a:t>Podľa pravidiel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dirty="0"/>
                        <a:t>Podľa pravidiel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dirty="0"/>
                        <a:t>Na obr. polovici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dirty="0"/>
                        <a:t>Osobná</a:t>
                      </a:r>
                    </a:p>
                    <a:p>
                      <a:r>
                        <a:rPr lang="sk-SK" sz="1400" dirty="0"/>
                        <a:t>5 + 1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dirty="0"/>
                        <a:t>zákaz 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dirty="0"/>
                        <a:t>zákaz</a:t>
                      </a:r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9132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sz="1400" dirty="0"/>
                        <a:t>U14 Stž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dirty="0"/>
                        <a:t>6 + 1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dirty="0"/>
                        <a:t>2 x 25´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dirty="0"/>
                        <a:t>počíta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dirty="0"/>
                        <a:t>Podľa pravidiel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dirty="0"/>
                        <a:t>Podľa pravidiel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dirty="0"/>
                        <a:t>Zákaz  1 a 2 hr.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dirty="0"/>
                        <a:t>3:3</a:t>
                      </a:r>
                    </a:p>
                    <a:p>
                      <a:r>
                        <a:rPr lang="sk-SK" sz="1400" dirty="0"/>
                        <a:t>0:6 (9m)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dirty="0"/>
                        <a:t>zákaz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dirty="0"/>
                        <a:t>zákaz</a:t>
                      </a:r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17702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sz="1400" dirty="0"/>
                        <a:t>U16 Mld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dirty="0"/>
                        <a:t>6 + 1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dirty="0"/>
                        <a:t>2 x 30´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dirty="0"/>
                        <a:t>počíta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dirty="0"/>
                        <a:t>Podľa pravidiel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dirty="0"/>
                        <a:t>Podľa pravidiel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dirty="0"/>
                        <a:t>Zákaz </a:t>
                      </a:r>
                    </a:p>
                    <a:p>
                      <a:r>
                        <a:rPr lang="sk-SK" sz="1400" dirty="0"/>
                        <a:t>1 a 2 hr.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dirty="0"/>
                        <a:t>1:2:3,1:5</a:t>
                      </a:r>
                    </a:p>
                    <a:p>
                      <a:r>
                        <a:rPr lang="sk-SK" sz="1400" dirty="0"/>
                        <a:t>0:6 ofenzívna</a:t>
                      </a:r>
                    </a:p>
                    <a:p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dirty="0"/>
                        <a:t>zákaz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dirty="0"/>
                        <a:t>povolená</a:t>
                      </a:r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60784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sz="1400" dirty="0"/>
                        <a:t>U18 Std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dirty="0"/>
                        <a:t>6 + 1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dirty="0"/>
                        <a:t>2 x 30´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dirty="0"/>
                        <a:t>počíta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dirty="0"/>
                        <a:t>Podľa pravidiel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dirty="0"/>
                        <a:t>Podľa pravidiel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dirty="0"/>
                        <a:t>Bez ob-medzenia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dirty="0"/>
                        <a:t>Bez obme-dzenia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dirty="0"/>
                        <a:t>povolené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dirty="0"/>
                        <a:t>povolená</a:t>
                      </a:r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4097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5635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6E4195-B1C3-E8C8-6FB2-16EA7244F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Jednotná štruktúra herných systémov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420B27A-A523-1211-9F42-F00ECCECC6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 err="1"/>
              <a:t>Našim</a:t>
            </a:r>
            <a:r>
              <a:rPr lang="de-DE" dirty="0"/>
              <a:t> </a:t>
            </a:r>
            <a:r>
              <a:rPr lang="de-DE" dirty="0" err="1"/>
              <a:t>cieľom</a:t>
            </a:r>
            <a:r>
              <a:rPr lang="de-DE" dirty="0"/>
              <a:t> je </a:t>
            </a:r>
            <a:r>
              <a:rPr lang="de-DE" dirty="0" err="1"/>
              <a:t>uplatniť</a:t>
            </a:r>
            <a:r>
              <a:rPr lang="de-DE" dirty="0"/>
              <a:t> </a:t>
            </a:r>
            <a:r>
              <a:rPr lang="de-DE" dirty="0" err="1"/>
              <a:t>metodicky</a:t>
            </a:r>
            <a:r>
              <a:rPr lang="de-DE" dirty="0"/>
              <a:t> </a:t>
            </a:r>
            <a:r>
              <a:rPr lang="de-DE" dirty="0" err="1"/>
              <a:t>štruktúrovaný</a:t>
            </a:r>
            <a:r>
              <a:rPr lang="de-DE" dirty="0"/>
              <a:t> </a:t>
            </a:r>
            <a:r>
              <a:rPr lang="de-DE" dirty="0" err="1"/>
              <a:t>tréning</a:t>
            </a:r>
            <a:r>
              <a:rPr lang="de-DE" dirty="0"/>
              <a:t> </a:t>
            </a:r>
            <a:r>
              <a:rPr lang="de-DE" dirty="0" err="1"/>
              <a:t>našich</a:t>
            </a:r>
            <a:r>
              <a:rPr lang="de-DE" dirty="0"/>
              <a:t> </a:t>
            </a:r>
            <a:r>
              <a:rPr lang="de-DE" dirty="0" err="1"/>
              <a:t>mladých</a:t>
            </a:r>
            <a:r>
              <a:rPr lang="de-DE" dirty="0"/>
              <a:t> </a:t>
            </a:r>
            <a:r>
              <a:rPr lang="de-DE" dirty="0" err="1"/>
              <a:t>hráčov</a:t>
            </a:r>
            <a:r>
              <a:rPr lang="de-DE" dirty="0"/>
              <a:t> a </a:t>
            </a:r>
            <a:r>
              <a:rPr lang="de-DE" dirty="0" err="1"/>
              <a:t>hráčok</a:t>
            </a:r>
            <a:r>
              <a:rPr lang="de-DE" dirty="0"/>
              <a:t> </a:t>
            </a:r>
            <a:r>
              <a:rPr lang="de-DE" dirty="0" err="1"/>
              <a:t>podľa</a:t>
            </a:r>
            <a:r>
              <a:rPr lang="de-DE" dirty="0"/>
              <a:t> </a:t>
            </a:r>
            <a:r>
              <a:rPr lang="sk-SK" dirty="0"/>
              <a:t>už v roku 2017</a:t>
            </a:r>
            <a:r>
              <a:rPr lang="de-DE" dirty="0"/>
              <a:t> </a:t>
            </a:r>
            <a:r>
              <a:rPr lang="de-DE" dirty="0" err="1"/>
              <a:t>spracovanej</a:t>
            </a:r>
            <a:r>
              <a:rPr lang="de-DE" dirty="0"/>
              <a:t> </a:t>
            </a:r>
            <a:r>
              <a:rPr lang="de-DE" dirty="0" err="1"/>
              <a:t>rámcovej</a:t>
            </a:r>
            <a:r>
              <a:rPr lang="de-DE" dirty="0"/>
              <a:t> </a:t>
            </a:r>
            <a:r>
              <a:rPr lang="de-DE" dirty="0" err="1"/>
              <a:t>tréningovej</a:t>
            </a:r>
            <a:r>
              <a:rPr lang="de-DE" dirty="0"/>
              <a:t> </a:t>
            </a:r>
            <a:r>
              <a:rPr lang="de-DE" dirty="0" err="1"/>
              <a:t>koncepci</a:t>
            </a:r>
            <a:r>
              <a:rPr lang="sk-SK" dirty="0"/>
              <a:t>e.</a:t>
            </a:r>
          </a:p>
          <a:p>
            <a:pPr marL="0" indent="0">
              <a:buNone/>
            </a:pPr>
            <a:r>
              <a:rPr lang="de-DE" dirty="0" err="1"/>
              <a:t>Odborné</a:t>
            </a:r>
            <a:r>
              <a:rPr lang="de-DE" dirty="0"/>
              <a:t> </a:t>
            </a:r>
            <a:r>
              <a:rPr lang="de-DE" dirty="0" err="1"/>
              <a:t>komisie</a:t>
            </a:r>
            <a:r>
              <a:rPr lang="de-DE" dirty="0"/>
              <a:t> SZH </a:t>
            </a:r>
            <a:r>
              <a:rPr lang="de-DE" dirty="0" err="1"/>
              <a:t>sú</a:t>
            </a:r>
            <a:r>
              <a:rPr lang="de-DE" dirty="0"/>
              <a:t> </a:t>
            </a:r>
            <a:r>
              <a:rPr lang="de-DE" dirty="0" err="1"/>
              <a:t>názoru</a:t>
            </a:r>
            <a:r>
              <a:rPr lang="de-DE" dirty="0"/>
              <a:t>, </a:t>
            </a:r>
            <a:r>
              <a:rPr lang="de-DE" dirty="0" err="1"/>
              <a:t>že</a:t>
            </a:r>
            <a:r>
              <a:rPr lang="de-DE" dirty="0"/>
              <a:t> </a:t>
            </a:r>
            <a:r>
              <a:rPr lang="de-DE" dirty="0" err="1"/>
              <a:t>pre</a:t>
            </a:r>
            <a:r>
              <a:rPr lang="de-DE" dirty="0"/>
              <a:t> </a:t>
            </a:r>
            <a:r>
              <a:rPr lang="de-DE" dirty="0" err="1"/>
              <a:t>zvýšenie</a:t>
            </a:r>
            <a:r>
              <a:rPr lang="de-DE" dirty="0"/>
              <a:t> </a:t>
            </a:r>
            <a:r>
              <a:rPr lang="sk-SK" dirty="0"/>
              <a:t>kvality hráčov a hráčok</a:t>
            </a:r>
            <a:r>
              <a:rPr lang="de-DE" dirty="0"/>
              <a:t> a </a:t>
            </a:r>
            <a:r>
              <a:rPr lang="de-DE" dirty="0" err="1"/>
              <a:t>uplatnenia</a:t>
            </a:r>
            <a:r>
              <a:rPr lang="de-DE" dirty="0"/>
              <a:t> </a:t>
            </a:r>
            <a:r>
              <a:rPr lang="de-DE" dirty="0" err="1"/>
              <a:t>tejto</a:t>
            </a:r>
            <a:r>
              <a:rPr lang="de-DE" dirty="0"/>
              <a:t> </a:t>
            </a:r>
            <a:r>
              <a:rPr lang="de-DE" dirty="0" err="1"/>
              <a:t>koncepcie</a:t>
            </a:r>
            <a:r>
              <a:rPr lang="de-DE" dirty="0"/>
              <a:t> v praxi je </a:t>
            </a:r>
            <a:r>
              <a:rPr lang="de-DE" dirty="0" err="1"/>
              <a:t>potrebné</a:t>
            </a:r>
            <a:r>
              <a:rPr lang="de-DE" dirty="0"/>
              <a:t> </a:t>
            </a:r>
            <a:r>
              <a:rPr lang="de-DE" dirty="0" err="1"/>
              <a:t>zosúladiť</a:t>
            </a:r>
            <a:r>
              <a:rPr lang="de-DE" dirty="0"/>
              <a:t> </a:t>
            </a:r>
            <a:r>
              <a:rPr lang="de-DE" dirty="0" err="1"/>
              <a:t>požiadavky</a:t>
            </a:r>
            <a:r>
              <a:rPr lang="de-DE" dirty="0"/>
              <a:t> na </a:t>
            </a:r>
            <a:r>
              <a:rPr lang="de-DE" dirty="0" err="1"/>
              <a:t>uplatnenie</a:t>
            </a:r>
            <a:r>
              <a:rPr lang="de-DE" dirty="0"/>
              <a:t> </a:t>
            </a:r>
            <a:r>
              <a:rPr lang="de-DE" dirty="0" err="1"/>
              <a:t>herných</a:t>
            </a:r>
            <a:r>
              <a:rPr lang="de-DE" dirty="0"/>
              <a:t> </a:t>
            </a:r>
            <a:r>
              <a:rPr lang="de-DE" dirty="0" err="1"/>
              <a:t>systémov</a:t>
            </a:r>
            <a:r>
              <a:rPr lang="de-DE" dirty="0"/>
              <a:t> v </a:t>
            </a:r>
            <a:r>
              <a:rPr lang="de-DE" dirty="0" err="1"/>
              <a:t>súťažných</a:t>
            </a:r>
            <a:r>
              <a:rPr lang="de-DE" dirty="0"/>
              <a:t> </a:t>
            </a:r>
            <a:r>
              <a:rPr lang="de-DE" dirty="0" err="1"/>
              <a:t>zápasoch</a:t>
            </a:r>
            <a:r>
              <a:rPr lang="de-DE" dirty="0"/>
              <a:t> </a:t>
            </a:r>
            <a:r>
              <a:rPr lang="de-DE" dirty="0" err="1"/>
              <a:t>jednotlivých</a:t>
            </a:r>
            <a:r>
              <a:rPr lang="de-DE" dirty="0"/>
              <a:t> </a:t>
            </a:r>
            <a:r>
              <a:rPr lang="de-DE" dirty="0" err="1"/>
              <a:t>kategórií</a:t>
            </a:r>
            <a:r>
              <a:rPr lang="de-DE" dirty="0"/>
              <a:t>.</a:t>
            </a:r>
            <a:endParaRPr lang="sk-SK" dirty="0"/>
          </a:p>
          <a:p>
            <a:pPr marL="0" indent="0">
              <a:buNone/>
            </a:pPr>
            <a:r>
              <a:rPr lang="de-DE" dirty="0"/>
              <a:t>Z </a:t>
            </a:r>
            <a:r>
              <a:rPr lang="de-DE" dirty="0" err="1"/>
              <a:t>tohto</a:t>
            </a:r>
            <a:r>
              <a:rPr lang="de-DE" dirty="0"/>
              <a:t> </a:t>
            </a:r>
            <a:r>
              <a:rPr lang="de-DE" dirty="0" err="1"/>
              <a:t>dôvodu</a:t>
            </a:r>
            <a:r>
              <a:rPr lang="de-DE" dirty="0"/>
              <a:t> je </a:t>
            </a:r>
            <a:r>
              <a:rPr lang="de-DE" dirty="0" err="1"/>
              <a:t>potrebné</a:t>
            </a:r>
            <a:r>
              <a:rPr lang="de-DE" dirty="0"/>
              <a:t> </a:t>
            </a:r>
            <a:r>
              <a:rPr lang="de-DE" dirty="0" err="1"/>
              <a:t>štandardizovať</a:t>
            </a:r>
            <a:r>
              <a:rPr lang="de-DE" dirty="0"/>
              <a:t> a </a:t>
            </a:r>
            <a:r>
              <a:rPr lang="de-DE" dirty="0" err="1"/>
              <a:t>objasniť</a:t>
            </a:r>
            <a:r>
              <a:rPr lang="de-DE" dirty="0"/>
              <a:t> </a:t>
            </a:r>
            <a:r>
              <a:rPr lang="de-DE" dirty="0" err="1"/>
              <a:t>pravidlá</a:t>
            </a:r>
            <a:r>
              <a:rPr lang="de-DE" dirty="0"/>
              <a:t> </a:t>
            </a:r>
            <a:r>
              <a:rPr lang="de-DE" dirty="0" err="1"/>
              <a:t>pre</a:t>
            </a:r>
            <a:r>
              <a:rPr lang="de-DE" dirty="0"/>
              <a:t> </a:t>
            </a:r>
            <a:r>
              <a:rPr lang="de-DE" dirty="0" err="1"/>
              <a:t>všetky</a:t>
            </a:r>
            <a:r>
              <a:rPr lang="de-DE" dirty="0"/>
              <a:t> </a:t>
            </a:r>
            <a:r>
              <a:rPr lang="sk-SK" dirty="0"/>
              <a:t>vekové kategórie</a:t>
            </a:r>
            <a:r>
              <a:rPr lang="de-DE" dirty="0"/>
              <a:t> </a:t>
            </a:r>
            <a:r>
              <a:rPr lang="de-DE" dirty="0" err="1"/>
              <a:t>formou</a:t>
            </a:r>
            <a:r>
              <a:rPr lang="de-DE" dirty="0"/>
              <a:t> </a:t>
            </a:r>
            <a:r>
              <a:rPr lang="de-DE" dirty="0" err="1"/>
              <a:t>definovania</a:t>
            </a:r>
            <a:r>
              <a:rPr lang="de-DE" dirty="0"/>
              <a:t> </a:t>
            </a:r>
            <a:r>
              <a:rPr lang="de-DE" dirty="0" err="1"/>
              <a:t>zaväzných</a:t>
            </a:r>
            <a:r>
              <a:rPr lang="de-DE" dirty="0"/>
              <a:t> </a:t>
            </a:r>
            <a:r>
              <a:rPr lang="de-DE" dirty="0" err="1"/>
              <a:t>smerníc</a:t>
            </a:r>
            <a:r>
              <a:rPr lang="de-DE" dirty="0"/>
              <a:t>, </a:t>
            </a:r>
            <a:r>
              <a:rPr lang="de-DE" dirty="0" err="1"/>
              <a:t>uvedených</a:t>
            </a:r>
            <a:r>
              <a:rPr lang="de-DE" dirty="0"/>
              <a:t> v </a:t>
            </a:r>
            <a:r>
              <a:rPr lang="de-DE" dirty="0" err="1"/>
              <a:t>tomto</a:t>
            </a:r>
            <a:r>
              <a:rPr lang="de-DE" dirty="0"/>
              <a:t> </a:t>
            </a:r>
            <a:r>
              <a:rPr lang="de-DE" dirty="0" err="1"/>
              <a:t>materiáli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09003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F28E79-F403-721A-3AD7-8690499DA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Jednotná</a:t>
            </a:r>
            <a:r>
              <a:rPr lang="de-DE" dirty="0"/>
              <a:t> </a:t>
            </a:r>
            <a:r>
              <a:rPr lang="de-DE" dirty="0" err="1"/>
              <a:t>štruktúra</a:t>
            </a:r>
            <a:r>
              <a:rPr lang="de-DE" dirty="0"/>
              <a:t> </a:t>
            </a:r>
            <a:r>
              <a:rPr lang="de-DE" dirty="0" err="1"/>
              <a:t>herných</a:t>
            </a:r>
            <a:r>
              <a:rPr lang="de-DE" dirty="0"/>
              <a:t> </a:t>
            </a:r>
            <a:r>
              <a:rPr lang="de-DE" dirty="0" err="1"/>
              <a:t>systémov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EFA4A68-0B4A-4DA9-FDA4-00D297DFCF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u="sng" dirty="0" err="1"/>
              <a:t>Všeobecné</a:t>
            </a:r>
            <a:r>
              <a:rPr lang="de-DE" u="sng" dirty="0"/>
              <a:t> </a:t>
            </a:r>
            <a:r>
              <a:rPr lang="de-DE" u="sng" dirty="0" err="1"/>
              <a:t>pokyny</a:t>
            </a:r>
            <a:endParaRPr lang="de-DE" u="sng" dirty="0"/>
          </a:p>
          <a:p>
            <a:pPr marL="0" indent="0">
              <a:buNone/>
            </a:pPr>
            <a:r>
              <a:rPr lang="de-DE" dirty="0" err="1"/>
              <a:t>Svet</a:t>
            </a:r>
            <a:r>
              <a:rPr lang="de-DE" dirty="0"/>
              <a:t>, v </a:t>
            </a:r>
            <a:r>
              <a:rPr lang="de-DE" dirty="0" err="1"/>
              <a:t>ktorom</a:t>
            </a:r>
            <a:r>
              <a:rPr lang="de-DE" dirty="0"/>
              <a:t> </a:t>
            </a:r>
            <a:r>
              <a:rPr lang="de-DE" dirty="0" err="1"/>
              <a:t>žijú</a:t>
            </a:r>
            <a:r>
              <a:rPr lang="de-DE" dirty="0"/>
              <a:t> </a:t>
            </a:r>
            <a:r>
              <a:rPr lang="de-DE" dirty="0" err="1"/>
              <a:t>naše</a:t>
            </a:r>
            <a:r>
              <a:rPr lang="de-DE" dirty="0"/>
              <a:t> </a:t>
            </a:r>
            <a:r>
              <a:rPr lang="de-DE" dirty="0" err="1"/>
              <a:t>deti</a:t>
            </a:r>
            <a:r>
              <a:rPr lang="de-DE" dirty="0"/>
              <a:t>, </a:t>
            </a:r>
            <a:r>
              <a:rPr lang="de-DE" dirty="0" err="1"/>
              <a:t>sa</a:t>
            </a:r>
            <a:r>
              <a:rPr lang="de-DE" dirty="0"/>
              <a:t> </a:t>
            </a:r>
            <a:r>
              <a:rPr lang="de-DE" dirty="0" err="1"/>
              <a:t>za</a:t>
            </a:r>
            <a:r>
              <a:rPr lang="de-DE" dirty="0"/>
              <a:t> </a:t>
            </a:r>
            <a:r>
              <a:rPr lang="de-DE" dirty="0" err="1"/>
              <a:t>posledné</a:t>
            </a:r>
            <a:r>
              <a:rPr lang="de-DE" dirty="0"/>
              <a:t> </a:t>
            </a:r>
            <a:r>
              <a:rPr lang="de-DE" dirty="0" err="1"/>
              <a:t>roky</a:t>
            </a:r>
            <a:r>
              <a:rPr lang="de-DE" dirty="0"/>
              <a:t> </a:t>
            </a:r>
            <a:r>
              <a:rPr lang="de-DE" dirty="0" err="1"/>
              <a:t>výrazne</a:t>
            </a:r>
            <a:r>
              <a:rPr lang="de-DE" dirty="0"/>
              <a:t> </a:t>
            </a:r>
            <a:r>
              <a:rPr lang="de-DE" dirty="0" err="1"/>
              <a:t>zmenil</a:t>
            </a:r>
            <a:r>
              <a:rPr lang="de-DE" dirty="0"/>
              <a:t>. </a:t>
            </a:r>
            <a:r>
              <a:rPr lang="de-DE" dirty="0" err="1"/>
              <a:t>Súčasné</a:t>
            </a:r>
            <a:r>
              <a:rPr lang="de-DE" dirty="0"/>
              <a:t> </a:t>
            </a:r>
            <a:r>
              <a:rPr lang="de-DE" dirty="0" err="1"/>
              <a:t>štúdie</a:t>
            </a:r>
            <a:r>
              <a:rPr lang="de-DE" dirty="0"/>
              <a:t> </a:t>
            </a:r>
            <a:r>
              <a:rPr lang="de-DE" dirty="0" err="1"/>
              <a:t>ukazujú</a:t>
            </a:r>
            <a:r>
              <a:rPr lang="de-DE" dirty="0"/>
              <a:t>, </a:t>
            </a:r>
            <a:r>
              <a:rPr lang="de-DE" dirty="0" err="1"/>
              <a:t>že</a:t>
            </a:r>
            <a:r>
              <a:rPr lang="de-DE" dirty="0"/>
              <a:t> </a:t>
            </a:r>
            <a:r>
              <a:rPr lang="de-DE" dirty="0" err="1"/>
              <a:t>školáci</a:t>
            </a:r>
            <a:r>
              <a:rPr lang="de-DE" dirty="0"/>
              <a:t> </a:t>
            </a:r>
            <a:r>
              <a:rPr lang="de-DE" dirty="0" err="1"/>
              <a:t>majú</a:t>
            </a:r>
            <a:r>
              <a:rPr lang="de-DE" dirty="0"/>
              <a:t> </a:t>
            </a:r>
            <a:r>
              <a:rPr lang="de-DE" dirty="0" err="1"/>
              <a:t>akútny</a:t>
            </a:r>
            <a:r>
              <a:rPr lang="de-DE" dirty="0"/>
              <a:t> </a:t>
            </a:r>
            <a:r>
              <a:rPr lang="de-DE" dirty="0" err="1"/>
              <a:t>nedostatok</a:t>
            </a:r>
            <a:r>
              <a:rPr lang="de-DE" dirty="0"/>
              <a:t> </a:t>
            </a:r>
            <a:r>
              <a:rPr lang="de-DE" dirty="0" err="1"/>
              <a:t>pohybu</a:t>
            </a:r>
            <a:r>
              <a:rPr lang="de-DE" dirty="0"/>
              <a:t> a </a:t>
            </a:r>
            <a:r>
              <a:rPr lang="de-DE" dirty="0" err="1"/>
              <a:t>zlú</a:t>
            </a:r>
            <a:r>
              <a:rPr lang="de-DE" dirty="0"/>
              <a:t> </a:t>
            </a:r>
            <a:r>
              <a:rPr lang="de-DE" dirty="0" err="1"/>
              <a:t>koordináciu</a:t>
            </a:r>
            <a:r>
              <a:rPr lang="de-DE" dirty="0"/>
              <a:t> </a:t>
            </a:r>
            <a:r>
              <a:rPr lang="de-DE" dirty="0" err="1"/>
              <a:t>alebo</a:t>
            </a:r>
            <a:r>
              <a:rPr lang="de-DE" dirty="0"/>
              <a:t> </a:t>
            </a:r>
            <a:r>
              <a:rPr lang="de-DE" dirty="0" err="1"/>
              <a:t>dokonca</a:t>
            </a:r>
            <a:r>
              <a:rPr lang="de-DE" dirty="0"/>
              <a:t> </a:t>
            </a:r>
            <a:r>
              <a:rPr lang="de-DE" dirty="0" err="1"/>
              <a:t>výrazné</a:t>
            </a:r>
            <a:r>
              <a:rPr lang="de-DE" dirty="0"/>
              <a:t> </a:t>
            </a:r>
            <a:r>
              <a:rPr lang="de-DE" dirty="0" err="1"/>
              <a:t>zdravotné</a:t>
            </a:r>
            <a:r>
              <a:rPr lang="de-DE" dirty="0"/>
              <a:t> </a:t>
            </a:r>
            <a:r>
              <a:rPr lang="de-DE" dirty="0" err="1"/>
              <a:t>nedostatky</a:t>
            </a:r>
            <a:r>
              <a:rPr lang="de-DE" dirty="0"/>
              <a:t>. </a:t>
            </a:r>
            <a:r>
              <a:rPr lang="de-DE" dirty="0" err="1"/>
              <a:t>Preto</a:t>
            </a:r>
            <a:r>
              <a:rPr lang="de-DE" dirty="0"/>
              <a:t> je </a:t>
            </a:r>
            <a:r>
              <a:rPr lang="de-DE" dirty="0" err="1"/>
              <a:t>dôležité</a:t>
            </a:r>
            <a:r>
              <a:rPr lang="de-DE" dirty="0"/>
              <a:t>, </a:t>
            </a:r>
            <a:r>
              <a:rPr lang="de-DE" dirty="0" err="1"/>
              <a:t>aby</a:t>
            </a:r>
            <a:r>
              <a:rPr lang="de-DE" dirty="0"/>
              <a:t> </a:t>
            </a:r>
            <a:r>
              <a:rPr lang="de-DE" dirty="0" err="1"/>
              <a:t>mohli</a:t>
            </a:r>
            <a:r>
              <a:rPr lang="de-DE" dirty="0"/>
              <a:t> </a:t>
            </a:r>
            <a:r>
              <a:rPr lang="de-DE" dirty="0" err="1"/>
              <a:t>hrať</a:t>
            </a:r>
            <a:r>
              <a:rPr lang="de-DE" dirty="0"/>
              <a:t> </a:t>
            </a:r>
            <a:r>
              <a:rPr lang="de-DE" dirty="0" err="1"/>
              <a:t>hádzanú</a:t>
            </a:r>
            <a:r>
              <a:rPr lang="de-DE" dirty="0"/>
              <a:t> </a:t>
            </a:r>
            <a:r>
              <a:rPr lang="de-DE" dirty="0" err="1"/>
              <a:t>primeranejšie</a:t>
            </a:r>
            <a:r>
              <a:rPr lang="de-DE" dirty="0"/>
              <a:t> </a:t>
            </a:r>
            <a:r>
              <a:rPr lang="de-DE" dirty="0" err="1"/>
              <a:t>veku</a:t>
            </a:r>
            <a:r>
              <a:rPr lang="de-DE" dirty="0"/>
              <a:t> a </a:t>
            </a:r>
            <a:r>
              <a:rPr lang="de-DE" dirty="0" err="1"/>
              <a:t>vývoju</a:t>
            </a:r>
            <a:r>
              <a:rPr lang="de-DE" dirty="0"/>
              <a:t>. </a:t>
            </a:r>
            <a:r>
              <a:rPr lang="de-DE" dirty="0" err="1"/>
              <a:t>Dôležité</a:t>
            </a:r>
            <a:r>
              <a:rPr lang="de-DE" dirty="0"/>
              <a:t>: </a:t>
            </a:r>
            <a:r>
              <a:rPr lang="de-DE" dirty="0" err="1"/>
              <a:t>Obsah</a:t>
            </a:r>
            <a:r>
              <a:rPr lang="de-DE" dirty="0"/>
              <a:t> </a:t>
            </a:r>
            <a:r>
              <a:rPr lang="de-DE" dirty="0" err="1"/>
              <a:t>tréningu</a:t>
            </a:r>
            <a:r>
              <a:rPr lang="de-DE" dirty="0"/>
              <a:t>, </a:t>
            </a:r>
            <a:r>
              <a:rPr lang="de-DE" dirty="0" err="1"/>
              <a:t>súťaže</a:t>
            </a:r>
            <a:r>
              <a:rPr lang="de-DE" dirty="0"/>
              <a:t> a </a:t>
            </a:r>
            <a:r>
              <a:rPr lang="de-DE" dirty="0" err="1"/>
              <a:t>pravidlá</a:t>
            </a:r>
            <a:r>
              <a:rPr lang="de-DE" dirty="0"/>
              <a:t> </a:t>
            </a:r>
            <a:r>
              <a:rPr lang="de-DE" dirty="0" err="1"/>
              <a:t>hry</a:t>
            </a:r>
            <a:r>
              <a:rPr lang="de-DE" dirty="0"/>
              <a:t> v </a:t>
            </a:r>
            <a:r>
              <a:rPr lang="de-DE" dirty="0" err="1"/>
              <a:t>detskej</a:t>
            </a:r>
            <a:r>
              <a:rPr lang="de-DE" dirty="0"/>
              <a:t> </a:t>
            </a:r>
            <a:r>
              <a:rPr lang="de-DE" dirty="0" err="1"/>
              <a:t>hádzanej</a:t>
            </a:r>
            <a:r>
              <a:rPr lang="de-DE" dirty="0"/>
              <a:t> </a:t>
            </a:r>
            <a:r>
              <a:rPr lang="de-DE" dirty="0" err="1"/>
              <a:t>sa</a:t>
            </a:r>
            <a:r>
              <a:rPr lang="de-DE" dirty="0"/>
              <a:t> </a:t>
            </a:r>
            <a:r>
              <a:rPr lang="de-DE" dirty="0" err="1"/>
              <a:t>preto</a:t>
            </a:r>
            <a:r>
              <a:rPr lang="de-DE" dirty="0"/>
              <a:t> </a:t>
            </a:r>
            <a:r>
              <a:rPr lang="de-DE" dirty="0" err="1"/>
              <a:t>sa</a:t>
            </a:r>
            <a:r>
              <a:rPr lang="de-DE" dirty="0"/>
              <a:t> </a:t>
            </a:r>
            <a:r>
              <a:rPr lang="de-DE" dirty="0" err="1"/>
              <a:t>nemerajú</a:t>
            </a:r>
            <a:r>
              <a:rPr lang="de-DE" dirty="0"/>
              <a:t> </a:t>
            </a:r>
            <a:r>
              <a:rPr lang="de-DE" dirty="0" err="1"/>
              <a:t>rovnakými</a:t>
            </a:r>
            <a:r>
              <a:rPr lang="de-DE" dirty="0"/>
              <a:t> </a:t>
            </a:r>
            <a:r>
              <a:rPr lang="de-DE" dirty="0" err="1"/>
              <a:t>štandardmi</a:t>
            </a:r>
            <a:r>
              <a:rPr lang="de-DE" dirty="0"/>
              <a:t> </a:t>
            </a:r>
            <a:r>
              <a:rPr lang="de-DE" dirty="0" err="1"/>
              <a:t>ako</a:t>
            </a:r>
            <a:r>
              <a:rPr lang="de-DE" dirty="0"/>
              <a:t> </a:t>
            </a:r>
            <a:r>
              <a:rPr lang="de-DE" dirty="0" err="1"/>
              <a:t>napr</a:t>
            </a:r>
            <a:r>
              <a:rPr lang="de-DE" dirty="0"/>
              <a:t>. v </a:t>
            </a:r>
            <a:r>
              <a:rPr lang="de-DE" dirty="0" err="1"/>
              <a:t>kategórii</a:t>
            </a:r>
            <a:r>
              <a:rPr lang="de-DE" dirty="0"/>
              <a:t> </a:t>
            </a:r>
            <a:r>
              <a:rPr lang="de-DE" dirty="0" err="1"/>
              <a:t>dorastu</a:t>
            </a:r>
            <a:r>
              <a:rPr lang="de-DE" dirty="0"/>
              <a:t>. </a:t>
            </a:r>
            <a:r>
              <a:rPr lang="de-DE" dirty="0" err="1"/>
              <a:t>Pre</a:t>
            </a:r>
            <a:r>
              <a:rPr lang="de-DE" dirty="0"/>
              <a:t> </a:t>
            </a:r>
            <a:r>
              <a:rPr lang="de-DE" dirty="0" err="1"/>
              <a:t>nasledujúce</a:t>
            </a:r>
            <a:r>
              <a:rPr lang="de-DE" dirty="0"/>
              <a:t> </a:t>
            </a:r>
            <a:r>
              <a:rPr lang="de-DE" dirty="0" err="1"/>
              <a:t>úvahy</a:t>
            </a:r>
            <a:r>
              <a:rPr lang="de-DE" dirty="0"/>
              <a:t> o </a:t>
            </a:r>
            <a:r>
              <a:rPr lang="de-DE" dirty="0" err="1"/>
              <a:t>jednotnej</a:t>
            </a:r>
            <a:r>
              <a:rPr lang="de-DE" dirty="0"/>
              <a:t> </a:t>
            </a:r>
            <a:r>
              <a:rPr lang="de-DE" dirty="0" err="1"/>
              <a:t>štruktúre</a:t>
            </a:r>
            <a:r>
              <a:rPr lang="de-DE" dirty="0"/>
              <a:t> </a:t>
            </a:r>
            <a:r>
              <a:rPr lang="de-DE" dirty="0" err="1"/>
              <a:t>herných</a:t>
            </a:r>
            <a:r>
              <a:rPr lang="de-DE" dirty="0"/>
              <a:t> </a:t>
            </a:r>
            <a:r>
              <a:rPr lang="de-DE" dirty="0" err="1"/>
              <a:t>systémov</a:t>
            </a:r>
            <a:r>
              <a:rPr lang="de-DE" dirty="0"/>
              <a:t> v </a:t>
            </a:r>
            <a:r>
              <a:rPr lang="de-DE" dirty="0" err="1"/>
              <a:t>súťažiach</a:t>
            </a:r>
            <a:r>
              <a:rPr lang="de-DE" dirty="0"/>
              <a:t> </a:t>
            </a:r>
            <a:r>
              <a:rPr lang="de-DE" dirty="0" err="1"/>
              <a:t>platia</a:t>
            </a:r>
            <a:r>
              <a:rPr lang="de-DE" dirty="0"/>
              <a:t> </a:t>
            </a:r>
            <a:r>
              <a:rPr lang="de-DE" dirty="0" err="1"/>
              <a:t>tieto</a:t>
            </a:r>
            <a:r>
              <a:rPr lang="de-DE" dirty="0"/>
              <a:t> </a:t>
            </a:r>
            <a:r>
              <a:rPr lang="de-DE" dirty="0" err="1"/>
              <a:t>všeobecné</a:t>
            </a:r>
            <a:r>
              <a:rPr lang="de-DE" dirty="0"/>
              <a:t> </a:t>
            </a:r>
            <a:r>
              <a:rPr lang="de-DE" dirty="0" err="1"/>
              <a:t>pokyny</a:t>
            </a:r>
            <a:r>
              <a:rPr lang="de-DE" dirty="0"/>
              <a:t>: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66410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F28E79-F403-721A-3AD7-8690499DA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Jednotná</a:t>
            </a:r>
            <a:r>
              <a:rPr lang="de-DE" dirty="0"/>
              <a:t> </a:t>
            </a:r>
            <a:r>
              <a:rPr lang="de-DE" dirty="0" err="1"/>
              <a:t>štruktúra</a:t>
            </a:r>
            <a:r>
              <a:rPr lang="de-DE" dirty="0"/>
              <a:t> </a:t>
            </a:r>
            <a:r>
              <a:rPr lang="de-DE" dirty="0" err="1"/>
              <a:t>herných</a:t>
            </a:r>
            <a:r>
              <a:rPr lang="de-DE" dirty="0"/>
              <a:t> </a:t>
            </a:r>
            <a:r>
              <a:rPr lang="de-DE" dirty="0" err="1"/>
              <a:t>systémov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EFA4A68-0B4A-4DA9-FDA4-00D297DFCF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de-DE" b="1" dirty="0"/>
              <a:t>(1) </a:t>
            </a:r>
            <a:r>
              <a:rPr lang="de-DE" b="1" dirty="0" err="1"/>
              <a:t>Zosúladenie</a:t>
            </a:r>
            <a:r>
              <a:rPr lang="de-DE" b="1" dirty="0"/>
              <a:t> </a:t>
            </a:r>
            <a:r>
              <a:rPr lang="de-DE" b="1" dirty="0" err="1"/>
              <a:t>hry</a:t>
            </a:r>
            <a:r>
              <a:rPr lang="de-DE" b="1" dirty="0"/>
              <a:t> s </a:t>
            </a:r>
            <a:r>
              <a:rPr lang="de-DE" b="1" dirty="0" err="1"/>
              <a:t>vekom</a:t>
            </a:r>
            <a:r>
              <a:rPr lang="de-DE" b="1" dirty="0"/>
              <a:t> a </a:t>
            </a:r>
            <a:r>
              <a:rPr lang="de-DE" b="1" dirty="0" err="1"/>
              <a:t>schopnosťami</a:t>
            </a:r>
            <a:r>
              <a:rPr lang="de-DE" b="1" dirty="0"/>
              <a:t>!</a:t>
            </a:r>
          </a:p>
          <a:p>
            <a:pPr marL="0" indent="0">
              <a:buNone/>
            </a:pPr>
            <a:r>
              <a:rPr lang="de-DE" dirty="0" err="1"/>
              <a:t>Tento</a:t>
            </a:r>
            <a:r>
              <a:rPr lang="de-DE" dirty="0"/>
              <a:t> </a:t>
            </a:r>
            <a:r>
              <a:rPr lang="de-DE" dirty="0" err="1"/>
              <a:t>základný</a:t>
            </a:r>
            <a:r>
              <a:rPr lang="de-DE" dirty="0"/>
              <a:t> </a:t>
            </a:r>
            <a:r>
              <a:rPr lang="de-DE" dirty="0" err="1"/>
              <a:t>princíp</a:t>
            </a:r>
            <a:r>
              <a:rPr lang="de-DE" dirty="0"/>
              <a:t> </a:t>
            </a:r>
            <a:r>
              <a:rPr lang="de-DE" dirty="0" err="1"/>
              <a:t>vývojovo</a:t>
            </a:r>
            <a:r>
              <a:rPr lang="de-DE" dirty="0"/>
              <a:t> </a:t>
            </a:r>
            <a:r>
              <a:rPr lang="de-DE" dirty="0" err="1"/>
              <a:t>vhodnej</a:t>
            </a:r>
            <a:r>
              <a:rPr lang="de-DE" dirty="0"/>
              <a:t> </a:t>
            </a:r>
            <a:r>
              <a:rPr lang="de-DE" dirty="0" err="1"/>
              <a:t>hry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znamená</a:t>
            </a:r>
            <a:r>
              <a:rPr lang="de-DE" dirty="0"/>
              <a:t>, </a:t>
            </a:r>
            <a:r>
              <a:rPr lang="de-DE" dirty="0" err="1"/>
              <a:t>že</a:t>
            </a:r>
            <a:r>
              <a:rPr lang="de-DE" dirty="0"/>
              <a:t> </a:t>
            </a:r>
            <a:r>
              <a:rPr lang="de-DE" dirty="0" err="1"/>
              <a:t>družstvá</a:t>
            </a:r>
            <a:r>
              <a:rPr lang="de-DE" dirty="0"/>
              <a:t> nie </a:t>
            </a:r>
            <a:r>
              <a:rPr lang="de-DE" dirty="0" err="1"/>
              <a:t>sú</a:t>
            </a:r>
            <a:r>
              <a:rPr lang="de-DE" dirty="0"/>
              <a:t> </a:t>
            </a:r>
            <a:r>
              <a:rPr lang="de-DE" dirty="0" err="1"/>
              <a:t>rozdelené</a:t>
            </a:r>
            <a:r>
              <a:rPr lang="de-DE" dirty="0"/>
              <a:t> </a:t>
            </a:r>
            <a:r>
              <a:rPr lang="de-DE" dirty="0" err="1"/>
              <a:t>výlučne</a:t>
            </a:r>
            <a:r>
              <a:rPr lang="de-DE" dirty="0"/>
              <a:t> </a:t>
            </a:r>
            <a:r>
              <a:rPr lang="de-DE" dirty="0" err="1"/>
              <a:t>podľa</a:t>
            </a:r>
            <a:r>
              <a:rPr lang="de-DE" dirty="0"/>
              <a:t> </a:t>
            </a:r>
            <a:r>
              <a:rPr lang="de-DE" dirty="0" err="1"/>
              <a:t>veku</a:t>
            </a:r>
            <a:r>
              <a:rPr lang="de-DE" dirty="0"/>
              <a:t> a </a:t>
            </a:r>
            <a:r>
              <a:rPr lang="de-DE" dirty="0" err="1"/>
              <a:t>výkonnosti</a:t>
            </a:r>
            <a:r>
              <a:rPr lang="de-DE" dirty="0"/>
              <a:t>, </a:t>
            </a:r>
            <a:r>
              <a:rPr lang="de-DE" dirty="0" err="1"/>
              <a:t>ako</a:t>
            </a:r>
            <a:r>
              <a:rPr lang="de-DE" dirty="0"/>
              <a:t> v </a:t>
            </a:r>
            <a:r>
              <a:rPr lang="de-DE" dirty="0" err="1"/>
              <a:t>hádzanej</a:t>
            </a:r>
            <a:r>
              <a:rPr lang="de-DE" dirty="0"/>
              <a:t> </a:t>
            </a:r>
            <a:r>
              <a:rPr lang="de-DE" dirty="0" err="1"/>
              <a:t>dorastu</a:t>
            </a:r>
            <a:r>
              <a:rPr lang="de-DE" dirty="0"/>
              <a:t> a </a:t>
            </a:r>
            <a:r>
              <a:rPr lang="de-DE" dirty="0" err="1"/>
              <a:t>dospelých</a:t>
            </a:r>
            <a:r>
              <a:rPr lang="de-DE" dirty="0"/>
              <a:t>. Toto je </a:t>
            </a:r>
            <a:r>
              <a:rPr lang="de-DE" dirty="0" err="1"/>
              <a:t>zaručené</a:t>
            </a:r>
            <a:r>
              <a:rPr lang="de-DE" dirty="0"/>
              <a:t> </a:t>
            </a:r>
            <a:r>
              <a:rPr lang="de-DE" dirty="0" err="1"/>
              <a:t>iba</a:t>
            </a:r>
            <a:r>
              <a:rPr lang="de-DE" dirty="0"/>
              <a:t> </a:t>
            </a:r>
            <a:r>
              <a:rPr lang="de-DE" dirty="0" err="1"/>
              <a:t>vtedy</a:t>
            </a:r>
            <a:r>
              <a:rPr lang="de-DE" dirty="0"/>
              <a:t>, </a:t>
            </a:r>
            <a:r>
              <a:rPr lang="de-DE" dirty="0" err="1"/>
              <a:t>ak</a:t>
            </a:r>
            <a:r>
              <a:rPr lang="de-DE" dirty="0"/>
              <a:t> </a:t>
            </a:r>
            <a:r>
              <a:rPr lang="de-DE" dirty="0" err="1"/>
              <a:t>budeme</a:t>
            </a:r>
            <a:r>
              <a:rPr lang="de-DE" dirty="0"/>
              <a:t> </a:t>
            </a:r>
            <a:r>
              <a:rPr lang="de-DE" dirty="0" err="1"/>
              <a:t>organizovať</a:t>
            </a:r>
            <a:r>
              <a:rPr lang="de-DE" dirty="0"/>
              <a:t> </a:t>
            </a:r>
            <a:r>
              <a:rPr lang="de-DE" dirty="0" err="1"/>
              <a:t>zodpovedajúce</a:t>
            </a:r>
            <a:r>
              <a:rPr lang="de-DE" dirty="0"/>
              <a:t> </a:t>
            </a:r>
            <a:r>
              <a:rPr lang="de-DE" dirty="0" err="1"/>
              <a:t>formy</a:t>
            </a:r>
            <a:r>
              <a:rPr lang="de-DE" dirty="0"/>
              <a:t> </a:t>
            </a:r>
            <a:r>
              <a:rPr lang="de-DE" dirty="0" err="1"/>
              <a:t>súťaží</a:t>
            </a:r>
            <a:r>
              <a:rPr lang="de-DE" dirty="0"/>
              <a:t> </a:t>
            </a:r>
            <a:r>
              <a:rPr lang="de-DE" dirty="0" err="1"/>
              <a:t>pre</a:t>
            </a:r>
            <a:r>
              <a:rPr lang="de-DE" dirty="0"/>
              <a:t> </a:t>
            </a:r>
            <a:r>
              <a:rPr lang="de-DE" dirty="0" err="1"/>
              <a:t>najmladšie</a:t>
            </a:r>
            <a:r>
              <a:rPr lang="de-DE" dirty="0"/>
              <a:t> </a:t>
            </a:r>
            <a:r>
              <a:rPr lang="de-DE" dirty="0" err="1"/>
              <a:t>vekové</a:t>
            </a:r>
            <a:r>
              <a:rPr lang="de-DE" dirty="0"/>
              <a:t> </a:t>
            </a:r>
            <a:r>
              <a:rPr lang="de-DE" dirty="0" err="1"/>
              <a:t>kategórie</a:t>
            </a:r>
            <a:r>
              <a:rPr lang="de-DE" dirty="0"/>
              <a:t>.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42729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F28E79-F403-721A-3AD7-8690499DA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Jednotná</a:t>
            </a:r>
            <a:r>
              <a:rPr lang="de-DE" dirty="0"/>
              <a:t> </a:t>
            </a:r>
            <a:r>
              <a:rPr lang="de-DE" dirty="0" err="1"/>
              <a:t>štruktúra</a:t>
            </a:r>
            <a:r>
              <a:rPr lang="de-DE" dirty="0"/>
              <a:t> </a:t>
            </a:r>
            <a:r>
              <a:rPr lang="de-DE" dirty="0" err="1"/>
              <a:t>herných</a:t>
            </a:r>
            <a:r>
              <a:rPr lang="de-DE" dirty="0"/>
              <a:t> </a:t>
            </a:r>
            <a:r>
              <a:rPr lang="de-DE" dirty="0" err="1"/>
              <a:t>systémov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EFA4A68-0B4A-4DA9-FDA4-00D297DFCF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de-DE" b="1" dirty="0"/>
              <a:t>(2) </a:t>
            </a:r>
            <a:r>
              <a:rPr lang="de-DE" b="1" dirty="0" err="1"/>
              <a:t>Hra</a:t>
            </a:r>
            <a:r>
              <a:rPr lang="de-DE" b="1" dirty="0"/>
              <a:t> </a:t>
            </a:r>
            <a:r>
              <a:rPr lang="de-DE" b="1" dirty="0" err="1"/>
              <a:t>by</a:t>
            </a:r>
            <a:r>
              <a:rPr lang="de-DE" b="1" dirty="0"/>
              <a:t> </a:t>
            </a:r>
            <a:r>
              <a:rPr lang="de-DE" b="1" dirty="0" err="1"/>
              <a:t>mala</a:t>
            </a:r>
            <a:r>
              <a:rPr lang="de-DE" b="1" dirty="0"/>
              <a:t> </a:t>
            </a:r>
            <a:r>
              <a:rPr lang="de-DE" b="1" dirty="0" err="1"/>
              <a:t>rozširovať</a:t>
            </a:r>
            <a:r>
              <a:rPr lang="de-DE" b="1" dirty="0"/>
              <a:t> </a:t>
            </a:r>
            <a:r>
              <a:rPr lang="de-DE" b="1" dirty="0" err="1"/>
              <a:t>spektrum</a:t>
            </a:r>
            <a:r>
              <a:rPr lang="de-DE" b="1" dirty="0"/>
              <a:t> </a:t>
            </a:r>
            <a:r>
              <a:rPr lang="de-DE" b="1" dirty="0" err="1"/>
              <a:t>herných</a:t>
            </a:r>
            <a:r>
              <a:rPr lang="de-DE" b="1" dirty="0"/>
              <a:t> </a:t>
            </a:r>
            <a:r>
              <a:rPr lang="de-DE" b="1" dirty="0" err="1"/>
              <a:t>zručností</a:t>
            </a:r>
            <a:r>
              <a:rPr lang="de-DE" b="1" dirty="0"/>
              <a:t> a </a:t>
            </a:r>
            <a:r>
              <a:rPr lang="de-DE" b="1" dirty="0" err="1"/>
              <a:t>rozvíjať</a:t>
            </a:r>
            <a:r>
              <a:rPr lang="de-DE" b="1" dirty="0"/>
              <a:t> </a:t>
            </a:r>
            <a:r>
              <a:rPr lang="de-DE" b="1" dirty="0" err="1"/>
              <a:t>kreativitu</a:t>
            </a:r>
            <a:r>
              <a:rPr lang="de-DE" b="1" dirty="0"/>
              <a:t>!</a:t>
            </a:r>
          </a:p>
          <a:p>
            <a:pPr marL="0" indent="0">
              <a:buNone/>
            </a:pPr>
            <a:r>
              <a:rPr lang="de-DE" dirty="0" err="1"/>
              <a:t>Až</a:t>
            </a:r>
            <a:r>
              <a:rPr lang="de-DE" dirty="0"/>
              <a:t> </a:t>
            </a:r>
            <a:r>
              <a:rPr lang="de-DE" dirty="0" err="1"/>
              <a:t>príliš</a:t>
            </a:r>
            <a:r>
              <a:rPr lang="de-DE" dirty="0"/>
              <a:t> </a:t>
            </a:r>
            <a:r>
              <a:rPr lang="de-DE" dirty="0" err="1"/>
              <a:t>často</a:t>
            </a:r>
            <a:r>
              <a:rPr lang="de-DE" dirty="0"/>
              <a:t> </a:t>
            </a:r>
            <a:r>
              <a:rPr lang="de-DE" dirty="0" err="1"/>
              <a:t>sú</a:t>
            </a:r>
            <a:r>
              <a:rPr lang="de-DE" dirty="0"/>
              <a:t> </a:t>
            </a:r>
            <a:r>
              <a:rPr lang="de-DE" dirty="0" err="1"/>
              <a:t>deti</a:t>
            </a:r>
            <a:r>
              <a:rPr lang="de-DE" dirty="0"/>
              <a:t> </a:t>
            </a:r>
            <a:r>
              <a:rPr lang="de-DE" dirty="0" err="1"/>
              <a:t>umiestňované</a:t>
            </a:r>
            <a:r>
              <a:rPr lang="de-DE" dirty="0"/>
              <a:t> do </a:t>
            </a:r>
            <a:r>
              <a:rPr lang="de-DE" dirty="0" err="1"/>
              <a:t>určitých</a:t>
            </a:r>
            <a:r>
              <a:rPr lang="de-DE" dirty="0"/>
              <a:t> </a:t>
            </a:r>
            <a:r>
              <a:rPr lang="de-DE" dirty="0" err="1"/>
              <a:t>herných</a:t>
            </a:r>
            <a:r>
              <a:rPr lang="de-DE" dirty="0"/>
              <a:t> </a:t>
            </a:r>
            <a:r>
              <a:rPr lang="de-DE" dirty="0" err="1"/>
              <a:t>pozícií</a:t>
            </a:r>
            <a:r>
              <a:rPr lang="de-DE" dirty="0"/>
              <a:t> a </a:t>
            </a:r>
            <a:r>
              <a:rPr lang="de-DE" dirty="0" err="1"/>
              <a:t>stláčané</a:t>
            </a:r>
            <a:r>
              <a:rPr lang="de-DE" dirty="0"/>
              <a:t> do </a:t>
            </a:r>
            <a:r>
              <a:rPr lang="de-DE" dirty="0" err="1"/>
              <a:t>takticky</a:t>
            </a:r>
            <a:r>
              <a:rPr lang="de-DE" dirty="0"/>
              <a:t> </a:t>
            </a:r>
            <a:r>
              <a:rPr lang="de-DE" dirty="0" err="1"/>
              <a:t>limitovaných</a:t>
            </a:r>
            <a:r>
              <a:rPr lang="de-DE" dirty="0"/>
              <a:t> </a:t>
            </a:r>
            <a:r>
              <a:rPr lang="de-DE" dirty="0" err="1"/>
              <a:t>spôsobov</a:t>
            </a:r>
            <a:r>
              <a:rPr lang="de-DE" dirty="0"/>
              <a:t> </a:t>
            </a:r>
            <a:r>
              <a:rPr lang="de-DE" dirty="0" err="1"/>
              <a:t>hry</a:t>
            </a:r>
            <a:r>
              <a:rPr lang="de-DE" dirty="0"/>
              <a:t>. </a:t>
            </a:r>
            <a:r>
              <a:rPr lang="de-DE" dirty="0" err="1"/>
              <a:t>Obranná</a:t>
            </a:r>
            <a:r>
              <a:rPr lang="de-DE" dirty="0"/>
              <a:t> </a:t>
            </a:r>
            <a:r>
              <a:rPr lang="de-DE" dirty="0" err="1"/>
              <a:t>taktika</a:t>
            </a:r>
            <a:r>
              <a:rPr lang="de-DE" dirty="0"/>
              <a:t> z </a:t>
            </a:r>
            <a:r>
              <a:rPr lang="de-DE" dirty="0" err="1"/>
              <a:t>hádzanej</a:t>
            </a:r>
            <a:r>
              <a:rPr lang="de-DE" dirty="0"/>
              <a:t> </a:t>
            </a:r>
            <a:r>
              <a:rPr lang="de-DE" dirty="0" err="1"/>
              <a:t>dospelých</a:t>
            </a:r>
            <a:r>
              <a:rPr lang="de-DE" dirty="0"/>
              <a:t>, </a:t>
            </a:r>
            <a:r>
              <a:rPr lang="de-DE" dirty="0" err="1"/>
              <a:t>kde</a:t>
            </a:r>
            <a:r>
              <a:rPr lang="de-DE" dirty="0"/>
              <a:t> </a:t>
            </a:r>
            <a:r>
              <a:rPr lang="de-DE" dirty="0" err="1"/>
              <a:t>sú</a:t>
            </a:r>
            <a:r>
              <a:rPr lang="de-DE" dirty="0"/>
              <a:t> </a:t>
            </a:r>
            <a:r>
              <a:rPr lang="de-DE" dirty="0" err="1"/>
              <a:t>preferované</a:t>
            </a:r>
            <a:r>
              <a:rPr lang="de-DE" dirty="0"/>
              <a:t> </a:t>
            </a:r>
            <a:r>
              <a:rPr lang="de-DE" dirty="0" err="1"/>
              <a:t>defenzívne</a:t>
            </a:r>
            <a:r>
              <a:rPr lang="de-DE" dirty="0"/>
              <a:t> </a:t>
            </a:r>
            <a:r>
              <a:rPr lang="de-DE" dirty="0" err="1"/>
              <a:t>obrany</a:t>
            </a:r>
            <a:r>
              <a:rPr lang="de-DE" dirty="0"/>
              <a:t> 0:6 je </a:t>
            </a:r>
            <a:r>
              <a:rPr lang="de-DE" dirty="0" err="1"/>
              <a:t>nevhodným</a:t>
            </a:r>
            <a:r>
              <a:rPr lang="de-DE" dirty="0"/>
              <a:t> </a:t>
            </a:r>
            <a:r>
              <a:rPr lang="de-DE" dirty="0" err="1"/>
              <a:t>vzorom</a:t>
            </a:r>
            <a:r>
              <a:rPr lang="de-DE" dirty="0"/>
              <a:t>. </a:t>
            </a:r>
            <a:r>
              <a:rPr lang="de-DE" dirty="0" err="1"/>
              <a:t>nesprávny</a:t>
            </a:r>
            <a:r>
              <a:rPr lang="de-DE" dirty="0"/>
              <a:t> </a:t>
            </a:r>
            <a:r>
              <a:rPr lang="de-DE" dirty="0" err="1"/>
              <a:t>vzor</a:t>
            </a:r>
            <a:r>
              <a:rPr lang="de-DE" dirty="0"/>
              <a:t>. </a:t>
            </a:r>
            <a:r>
              <a:rPr lang="de-DE" dirty="0" err="1"/>
              <a:t>Deti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mali</a:t>
            </a:r>
            <a:r>
              <a:rPr lang="de-DE" dirty="0"/>
              <a:t> </a:t>
            </a:r>
            <a:r>
              <a:rPr lang="de-DE" dirty="0" err="1"/>
              <a:t>hru</a:t>
            </a:r>
            <a:r>
              <a:rPr lang="de-DE" dirty="0"/>
              <a:t> </a:t>
            </a:r>
            <a:r>
              <a:rPr lang="de-DE" dirty="0" err="1"/>
              <a:t>zažiť</a:t>
            </a:r>
            <a:r>
              <a:rPr lang="de-DE" dirty="0"/>
              <a:t> </a:t>
            </a:r>
            <a:r>
              <a:rPr lang="de-DE" dirty="0" err="1"/>
              <a:t>nenútene</a:t>
            </a:r>
            <a:r>
              <a:rPr lang="de-DE" dirty="0"/>
              <a:t> a </a:t>
            </a:r>
            <a:r>
              <a:rPr lang="de-DE" dirty="0" err="1"/>
              <a:t>naučiť</a:t>
            </a:r>
            <a:r>
              <a:rPr lang="de-DE" dirty="0"/>
              <a:t> </a:t>
            </a:r>
            <a:r>
              <a:rPr lang="de-DE" dirty="0" err="1"/>
              <a:t>sa</a:t>
            </a:r>
            <a:r>
              <a:rPr lang="de-DE" dirty="0"/>
              <a:t> </a:t>
            </a:r>
            <a:r>
              <a:rPr lang="de-DE" dirty="0" err="1"/>
              <a:t>ju</a:t>
            </a:r>
            <a:r>
              <a:rPr lang="de-DE" dirty="0"/>
              <a:t> </a:t>
            </a:r>
            <a:r>
              <a:rPr lang="de-DE" dirty="0" err="1"/>
              <a:t>milovať</a:t>
            </a:r>
            <a:r>
              <a:rPr lang="de-DE" dirty="0"/>
              <a:t>!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1717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F28E79-F403-721A-3AD7-8690499DA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Jednotná</a:t>
            </a:r>
            <a:r>
              <a:rPr lang="de-DE" dirty="0"/>
              <a:t> </a:t>
            </a:r>
            <a:r>
              <a:rPr lang="de-DE" dirty="0" err="1"/>
              <a:t>štruktúra</a:t>
            </a:r>
            <a:r>
              <a:rPr lang="de-DE" dirty="0"/>
              <a:t> </a:t>
            </a:r>
            <a:r>
              <a:rPr lang="de-DE" dirty="0" err="1"/>
              <a:t>herných</a:t>
            </a:r>
            <a:r>
              <a:rPr lang="de-DE" dirty="0"/>
              <a:t> </a:t>
            </a:r>
            <a:r>
              <a:rPr lang="de-DE" dirty="0" err="1"/>
              <a:t>systémov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EFA4A68-0B4A-4DA9-FDA4-00D297DFCF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de-DE" b="1" dirty="0"/>
              <a:t>(3) </a:t>
            </a:r>
            <a:r>
              <a:rPr lang="de-DE" b="1" dirty="0" err="1"/>
              <a:t>Prejavenie</a:t>
            </a:r>
            <a:r>
              <a:rPr lang="de-DE" b="1" dirty="0"/>
              <a:t> </a:t>
            </a:r>
            <a:r>
              <a:rPr lang="de-DE" b="1" dirty="0" err="1"/>
              <a:t>radosti</a:t>
            </a:r>
            <a:r>
              <a:rPr lang="de-DE" b="1" dirty="0"/>
              <a:t> z </a:t>
            </a:r>
            <a:r>
              <a:rPr lang="de-DE" b="1" dirty="0" err="1"/>
              <a:t>hry</a:t>
            </a:r>
            <a:r>
              <a:rPr lang="de-DE" b="1" dirty="0"/>
              <a:t>!</a:t>
            </a:r>
          </a:p>
          <a:p>
            <a:pPr marL="0" indent="0">
              <a:buNone/>
            </a:pPr>
            <a:r>
              <a:rPr lang="de-DE" dirty="0" err="1"/>
              <a:t>Špičkové</a:t>
            </a:r>
            <a:r>
              <a:rPr lang="de-DE" dirty="0"/>
              <a:t> </a:t>
            </a:r>
            <a:r>
              <a:rPr lang="de-DE" dirty="0" err="1"/>
              <a:t>výkony</a:t>
            </a:r>
            <a:r>
              <a:rPr lang="de-DE" dirty="0"/>
              <a:t>, </a:t>
            </a:r>
            <a:r>
              <a:rPr lang="de-DE" dirty="0" err="1"/>
              <a:t>tituly</a:t>
            </a:r>
            <a:r>
              <a:rPr lang="de-DE" dirty="0"/>
              <a:t> a </a:t>
            </a:r>
            <a:r>
              <a:rPr lang="de-DE" dirty="0" err="1"/>
              <a:t>honba</a:t>
            </a:r>
            <a:r>
              <a:rPr lang="de-DE" dirty="0"/>
              <a:t> </a:t>
            </a:r>
            <a:r>
              <a:rPr lang="de-DE" dirty="0" err="1"/>
              <a:t>za</a:t>
            </a:r>
            <a:r>
              <a:rPr lang="de-DE" dirty="0"/>
              <a:t> </a:t>
            </a:r>
            <a:r>
              <a:rPr lang="de-DE" dirty="0" err="1"/>
              <a:t>výsledkami</a:t>
            </a:r>
            <a:r>
              <a:rPr lang="de-DE" dirty="0"/>
              <a:t> </a:t>
            </a:r>
            <a:r>
              <a:rPr lang="de-DE" dirty="0" err="1"/>
              <a:t>sú</a:t>
            </a:r>
            <a:r>
              <a:rPr lang="de-DE" dirty="0"/>
              <a:t> </a:t>
            </a:r>
            <a:r>
              <a:rPr lang="de-DE" dirty="0" err="1"/>
              <a:t>typické</a:t>
            </a:r>
            <a:r>
              <a:rPr lang="de-DE" dirty="0"/>
              <a:t> </a:t>
            </a:r>
            <a:r>
              <a:rPr lang="de-DE" dirty="0" err="1"/>
              <a:t>pre</a:t>
            </a:r>
            <a:r>
              <a:rPr lang="de-DE" dirty="0"/>
              <a:t> </a:t>
            </a:r>
            <a:r>
              <a:rPr lang="de-DE" dirty="0" err="1"/>
              <a:t>hádzanú</a:t>
            </a:r>
            <a:r>
              <a:rPr lang="de-DE" dirty="0"/>
              <a:t> </a:t>
            </a:r>
            <a:r>
              <a:rPr lang="de-DE" dirty="0" err="1"/>
              <a:t>dospelých</a:t>
            </a:r>
            <a:r>
              <a:rPr lang="de-DE" dirty="0"/>
              <a:t>. V </a:t>
            </a:r>
            <a:r>
              <a:rPr lang="de-DE" dirty="0" err="1"/>
              <a:t>hádzanej</a:t>
            </a:r>
            <a:r>
              <a:rPr lang="de-DE" dirty="0"/>
              <a:t> </a:t>
            </a:r>
            <a:r>
              <a:rPr lang="de-DE" dirty="0" err="1"/>
              <a:t>detí</a:t>
            </a:r>
            <a:r>
              <a:rPr lang="de-DE" dirty="0"/>
              <a:t> </a:t>
            </a:r>
            <a:r>
              <a:rPr lang="de-DE" dirty="0" err="1"/>
              <a:t>nemôže</a:t>
            </a:r>
            <a:r>
              <a:rPr lang="de-DE" dirty="0"/>
              <a:t> </a:t>
            </a:r>
            <a:r>
              <a:rPr lang="de-DE" dirty="0" err="1"/>
              <a:t>byť</a:t>
            </a:r>
            <a:r>
              <a:rPr lang="de-DE" dirty="0"/>
              <a:t> </a:t>
            </a:r>
            <a:r>
              <a:rPr lang="de-DE" dirty="0" err="1"/>
              <a:t>hra</a:t>
            </a:r>
            <a:r>
              <a:rPr lang="de-DE" dirty="0"/>
              <a:t> </a:t>
            </a:r>
            <a:r>
              <a:rPr lang="de-DE" dirty="0" err="1"/>
              <a:t>orientovaná</a:t>
            </a:r>
            <a:r>
              <a:rPr lang="de-DE" dirty="0"/>
              <a:t> na </a:t>
            </a:r>
            <a:r>
              <a:rPr lang="de-DE" dirty="0" err="1"/>
              <a:t>výsledok</a:t>
            </a:r>
            <a:r>
              <a:rPr lang="de-DE" dirty="0"/>
              <a:t>! </a:t>
            </a:r>
            <a:r>
              <a:rPr lang="de-DE" dirty="0" err="1"/>
              <a:t>Omnoho</a:t>
            </a:r>
            <a:r>
              <a:rPr lang="de-DE" dirty="0"/>
              <a:t> </a:t>
            </a:r>
            <a:r>
              <a:rPr lang="de-DE" dirty="0" err="1"/>
              <a:t>dôležitejšie</a:t>
            </a:r>
            <a:r>
              <a:rPr lang="de-DE" dirty="0"/>
              <a:t> </a:t>
            </a:r>
            <a:r>
              <a:rPr lang="de-DE" dirty="0" err="1"/>
              <a:t>sú</a:t>
            </a:r>
            <a:r>
              <a:rPr lang="de-DE" dirty="0"/>
              <a:t> </a:t>
            </a:r>
            <a:r>
              <a:rPr lang="de-DE" dirty="0" err="1"/>
              <a:t>radosť</a:t>
            </a:r>
            <a:r>
              <a:rPr lang="de-DE" dirty="0"/>
              <a:t> z </a:t>
            </a:r>
            <a:r>
              <a:rPr lang="de-DE" dirty="0" err="1"/>
              <a:t>hrania</a:t>
            </a:r>
            <a:r>
              <a:rPr lang="de-DE" dirty="0"/>
              <a:t>, </a:t>
            </a:r>
            <a:r>
              <a:rPr lang="de-DE" dirty="0" err="1"/>
              <a:t>spoločné</a:t>
            </a:r>
            <a:r>
              <a:rPr lang="de-DE" dirty="0"/>
              <a:t> </a:t>
            </a:r>
            <a:r>
              <a:rPr lang="de-DE" dirty="0" err="1"/>
              <a:t>zážitky</a:t>
            </a:r>
            <a:r>
              <a:rPr lang="de-DE" dirty="0"/>
              <a:t> (</a:t>
            </a:r>
            <a:r>
              <a:rPr lang="de-DE" dirty="0" err="1"/>
              <a:t>či</a:t>
            </a:r>
            <a:r>
              <a:rPr lang="de-DE" dirty="0"/>
              <a:t> </a:t>
            </a:r>
            <a:r>
              <a:rPr lang="de-DE" dirty="0" err="1"/>
              <a:t>už</a:t>
            </a:r>
            <a:r>
              <a:rPr lang="de-DE" dirty="0"/>
              <a:t> </a:t>
            </a:r>
            <a:r>
              <a:rPr lang="de-DE" dirty="0" err="1"/>
              <a:t>výhry</a:t>
            </a:r>
            <a:r>
              <a:rPr lang="de-DE" dirty="0"/>
              <a:t> </a:t>
            </a:r>
            <a:r>
              <a:rPr lang="de-DE" dirty="0" err="1"/>
              <a:t>alebo</a:t>
            </a:r>
            <a:r>
              <a:rPr lang="de-DE" dirty="0"/>
              <a:t> </a:t>
            </a:r>
            <a:r>
              <a:rPr lang="de-DE" dirty="0" err="1"/>
              <a:t>prehry</a:t>
            </a:r>
            <a:r>
              <a:rPr lang="de-DE" dirty="0"/>
              <a:t>!). Toto </a:t>
            </a:r>
            <a:r>
              <a:rPr lang="de-DE" dirty="0" err="1"/>
              <a:t>tvorí</a:t>
            </a:r>
            <a:r>
              <a:rPr lang="de-DE" dirty="0"/>
              <a:t> </a:t>
            </a:r>
            <a:r>
              <a:rPr lang="de-DE" dirty="0" err="1"/>
              <a:t>základ</a:t>
            </a:r>
            <a:r>
              <a:rPr lang="de-DE" dirty="0"/>
              <a:t> </a:t>
            </a:r>
            <a:r>
              <a:rPr lang="de-DE" dirty="0" err="1"/>
              <a:t>pre</a:t>
            </a:r>
            <a:r>
              <a:rPr lang="de-DE" dirty="0"/>
              <a:t> </a:t>
            </a:r>
            <a:r>
              <a:rPr lang="de-DE" dirty="0" err="1"/>
              <a:t>celoživotný</a:t>
            </a:r>
            <a:r>
              <a:rPr lang="de-DE" dirty="0"/>
              <a:t> </a:t>
            </a:r>
            <a:r>
              <a:rPr lang="de-DE" dirty="0" err="1"/>
              <a:t>šport</a:t>
            </a:r>
            <a:r>
              <a:rPr lang="de-DE" dirty="0"/>
              <a:t> </a:t>
            </a:r>
            <a:r>
              <a:rPr lang="de-DE" dirty="0" err="1"/>
              <a:t>alebo</a:t>
            </a:r>
            <a:r>
              <a:rPr lang="de-DE" dirty="0"/>
              <a:t> </a:t>
            </a:r>
            <a:r>
              <a:rPr lang="de-DE" dirty="0" err="1"/>
              <a:t>pre</a:t>
            </a:r>
            <a:r>
              <a:rPr lang="de-DE" dirty="0"/>
              <a:t> </a:t>
            </a:r>
            <a:r>
              <a:rPr lang="de-DE" dirty="0" err="1"/>
              <a:t>skutočné</a:t>
            </a:r>
            <a:r>
              <a:rPr lang="de-DE" dirty="0"/>
              <a:t> </a:t>
            </a:r>
            <a:r>
              <a:rPr lang="de-DE" dirty="0" err="1"/>
              <a:t>nadšenie</a:t>
            </a:r>
            <a:r>
              <a:rPr lang="de-DE" dirty="0"/>
              <a:t> </a:t>
            </a:r>
            <a:r>
              <a:rPr lang="de-DE" dirty="0" err="1"/>
              <a:t>pre</a:t>
            </a:r>
            <a:r>
              <a:rPr lang="de-DE" dirty="0"/>
              <a:t> </a:t>
            </a:r>
            <a:r>
              <a:rPr lang="de-DE" dirty="0" err="1"/>
              <a:t>hádzanú</a:t>
            </a:r>
            <a:r>
              <a:rPr lang="de-DE" dirty="0"/>
              <a:t>.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203074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F28E79-F403-721A-3AD7-8690499DA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Jednotná</a:t>
            </a:r>
            <a:r>
              <a:rPr lang="de-DE" dirty="0"/>
              <a:t> </a:t>
            </a:r>
            <a:r>
              <a:rPr lang="de-DE" dirty="0" err="1"/>
              <a:t>štruktúra</a:t>
            </a:r>
            <a:r>
              <a:rPr lang="de-DE" dirty="0"/>
              <a:t> </a:t>
            </a:r>
            <a:r>
              <a:rPr lang="de-DE" dirty="0" err="1"/>
              <a:t>herných</a:t>
            </a:r>
            <a:r>
              <a:rPr lang="de-DE" dirty="0"/>
              <a:t> </a:t>
            </a:r>
            <a:r>
              <a:rPr lang="de-DE" dirty="0" err="1"/>
              <a:t>systémov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EFA4A68-0B4A-4DA9-FDA4-00D297DFCF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de-DE" b="1" dirty="0"/>
              <a:t>(4) </a:t>
            </a:r>
            <a:r>
              <a:rPr lang="de-DE" b="1" dirty="0" err="1"/>
              <a:t>Umožnenie</a:t>
            </a:r>
            <a:r>
              <a:rPr lang="de-DE" b="1" dirty="0"/>
              <a:t> </a:t>
            </a:r>
            <a:r>
              <a:rPr lang="de-DE" b="1" dirty="0" err="1"/>
              <a:t>veľkého</a:t>
            </a:r>
            <a:r>
              <a:rPr lang="de-DE" b="1" dirty="0"/>
              <a:t> </a:t>
            </a:r>
            <a:r>
              <a:rPr lang="de-DE" b="1" dirty="0" err="1"/>
              <a:t>časového</a:t>
            </a:r>
            <a:r>
              <a:rPr lang="de-DE" b="1" dirty="0"/>
              <a:t> </a:t>
            </a:r>
            <a:r>
              <a:rPr lang="de-DE" b="1" dirty="0" err="1"/>
              <a:t>priestoru</a:t>
            </a:r>
            <a:r>
              <a:rPr lang="de-DE" b="1" dirty="0"/>
              <a:t> v </a:t>
            </a:r>
            <a:r>
              <a:rPr lang="de-DE" b="1" dirty="0" err="1"/>
              <a:t>hre</a:t>
            </a:r>
            <a:r>
              <a:rPr lang="de-DE" b="1" dirty="0"/>
              <a:t>!</a:t>
            </a:r>
          </a:p>
          <a:p>
            <a:pPr marL="0" indent="0">
              <a:buNone/>
            </a:pPr>
            <a:r>
              <a:rPr lang="de-DE" dirty="0"/>
              <a:t>SZH </a:t>
            </a:r>
            <a:r>
              <a:rPr lang="de-DE" dirty="0" err="1"/>
              <a:t>odporúča</a:t>
            </a:r>
            <a:r>
              <a:rPr lang="de-DE" dirty="0"/>
              <a:t>, </a:t>
            </a:r>
            <a:r>
              <a:rPr lang="de-DE" dirty="0" err="1"/>
              <a:t>aby</a:t>
            </a:r>
            <a:r>
              <a:rPr lang="de-DE" dirty="0"/>
              <a:t> </a:t>
            </a:r>
            <a:r>
              <a:rPr lang="sk-SK" dirty="0"/>
              <a:t>tréneri</a:t>
            </a:r>
            <a:r>
              <a:rPr lang="de-DE" dirty="0"/>
              <a:t> </a:t>
            </a:r>
            <a:r>
              <a:rPr lang="de-DE" dirty="0" err="1"/>
              <a:t>dobrovoľne</a:t>
            </a:r>
            <a:r>
              <a:rPr lang="de-DE" dirty="0"/>
              <a:t> </a:t>
            </a:r>
            <a:r>
              <a:rPr lang="de-DE" dirty="0" err="1"/>
              <a:t>zapojili</a:t>
            </a:r>
            <a:r>
              <a:rPr lang="de-DE" dirty="0"/>
              <a:t> v </a:t>
            </a:r>
            <a:r>
              <a:rPr lang="de-DE" dirty="0" err="1"/>
              <a:t>zápasoch</a:t>
            </a:r>
            <a:r>
              <a:rPr lang="de-DE" dirty="0"/>
              <a:t> </a:t>
            </a:r>
            <a:r>
              <a:rPr lang="de-DE" dirty="0" err="1"/>
              <a:t>čo</a:t>
            </a:r>
            <a:r>
              <a:rPr lang="de-DE" dirty="0"/>
              <a:t> </a:t>
            </a:r>
            <a:r>
              <a:rPr lang="de-DE" dirty="0" err="1"/>
              <a:t>najvačší</a:t>
            </a:r>
            <a:r>
              <a:rPr lang="de-DE" dirty="0"/>
              <a:t> </a:t>
            </a:r>
            <a:r>
              <a:rPr lang="de-DE" dirty="0" err="1"/>
              <a:t>počet</a:t>
            </a:r>
            <a:r>
              <a:rPr lang="de-DE" dirty="0"/>
              <a:t> </a:t>
            </a:r>
            <a:r>
              <a:rPr lang="de-DE" dirty="0" err="1"/>
              <a:t>hráčov</a:t>
            </a:r>
            <a:r>
              <a:rPr lang="de-DE" dirty="0"/>
              <a:t>.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63449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F28E79-F403-721A-3AD7-8690499DA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Jednotná</a:t>
            </a:r>
            <a:r>
              <a:rPr lang="de-DE" dirty="0"/>
              <a:t> </a:t>
            </a:r>
            <a:r>
              <a:rPr lang="de-DE" dirty="0" err="1"/>
              <a:t>štruktúra</a:t>
            </a:r>
            <a:r>
              <a:rPr lang="de-DE" dirty="0"/>
              <a:t> </a:t>
            </a:r>
            <a:r>
              <a:rPr lang="de-DE" dirty="0" err="1"/>
              <a:t>herných</a:t>
            </a:r>
            <a:r>
              <a:rPr lang="de-DE" dirty="0"/>
              <a:t> </a:t>
            </a:r>
            <a:r>
              <a:rPr lang="de-DE" dirty="0" err="1"/>
              <a:t>systémov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EFA4A68-0B4A-4DA9-FDA4-00D297DFCF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de-DE" b="1" dirty="0"/>
              <a:t>(5) </a:t>
            </a:r>
            <a:r>
              <a:rPr lang="de-DE" b="1" dirty="0" err="1"/>
              <a:t>Súťaže</a:t>
            </a:r>
            <a:r>
              <a:rPr lang="de-DE" b="1" dirty="0"/>
              <a:t> </a:t>
            </a:r>
            <a:r>
              <a:rPr lang="de-DE" b="1" dirty="0" err="1"/>
              <a:t>musia</a:t>
            </a:r>
            <a:r>
              <a:rPr lang="de-DE" b="1" dirty="0"/>
              <a:t> </a:t>
            </a:r>
            <a:r>
              <a:rPr lang="de-DE" b="1" dirty="0" err="1"/>
              <a:t>byť</a:t>
            </a:r>
            <a:r>
              <a:rPr lang="de-DE" b="1" dirty="0"/>
              <a:t> </a:t>
            </a:r>
            <a:r>
              <a:rPr lang="de-DE" b="1" dirty="0" err="1"/>
              <a:t>zodpovedajúce</a:t>
            </a:r>
            <a:r>
              <a:rPr lang="de-DE" b="1" dirty="0"/>
              <a:t> </a:t>
            </a:r>
            <a:r>
              <a:rPr lang="de-DE" b="1" dirty="0" err="1"/>
              <a:t>vývoju</a:t>
            </a:r>
            <a:r>
              <a:rPr lang="de-DE" b="1" dirty="0"/>
              <a:t> </a:t>
            </a:r>
            <a:r>
              <a:rPr lang="de-DE" b="1" dirty="0" err="1"/>
              <a:t>detí</a:t>
            </a:r>
            <a:r>
              <a:rPr lang="de-DE" b="1" dirty="0"/>
              <a:t>.</a:t>
            </a:r>
          </a:p>
          <a:p>
            <a:pPr marL="0" indent="0">
              <a:buNone/>
            </a:pPr>
            <a:r>
              <a:rPr lang="de-DE" dirty="0" err="1"/>
              <a:t>Orientujte</a:t>
            </a:r>
            <a:r>
              <a:rPr lang="de-DE" dirty="0"/>
              <a:t> </a:t>
            </a:r>
            <a:r>
              <a:rPr lang="de-DE" dirty="0" err="1"/>
              <a:t>sa</a:t>
            </a:r>
            <a:r>
              <a:rPr lang="de-DE" dirty="0"/>
              <a:t> v </a:t>
            </a:r>
            <a:r>
              <a:rPr lang="de-DE" dirty="0" err="1"/>
              <a:t>obsahu</a:t>
            </a:r>
            <a:r>
              <a:rPr lang="de-DE" dirty="0"/>
              <a:t> </a:t>
            </a:r>
            <a:r>
              <a:rPr lang="de-DE" dirty="0" err="1"/>
              <a:t>tréningu</a:t>
            </a:r>
            <a:r>
              <a:rPr lang="de-DE" dirty="0"/>
              <a:t>! </a:t>
            </a:r>
            <a:r>
              <a:rPr lang="de-DE" dirty="0" err="1"/>
              <a:t>Rámcový</a:t>
            </a:r>
            <a:r>
              <a:rPr lang="de-DE" dirty="0"/>
              <a:t> </a:t>
            </a:r>
            <a:r>
              <a:rPr lang="de-DE" dirty="0" err="1"/>
              <a:t>tréningový</a:t>
            </a:r>
            <a:r>
              <a:rPr lang="de-DE" dirty="0"/>
              <a:t> </a:t>
            </a:r>
            <a:r>
              <a:rPr lang="de-DE" dirty="0" err="1"/>
              <a:t>koncept</a:t>
            </a:r>
            <a:r>
              <a:rPr lang="de-DE" dirty="0"/>
              <a:t> SZH, </a:t>
            </a:r>
            <a:r>
              <a:rPr lang="de-DE" dirty="0" err="1"/>
              <a:t>ktorý</a:t>
            </a:r>
            <a:r>
              <a:rPr lang="de-DE" dirty="0"/>
              <a:t> </a:t>
            </a:r>
            <a:r>
              <a:rPr lang="de-DE" dirty="0" err="1"/>
              <a:t>existuje</a:t>
            </a:r>
            <a:r>
              <a:rPr lang="de-DE" dirty="0"/>
              <a:t> </a:t>
            </a:r>
            <a:r>
              <a:rPr lang="de-DE" dirty="0" err="1"/>
              <a:t>už</a:t>
            </a:r>
            <a:r>
              <a:rPr lang="de-DE" dirty="0"/>
              <a:t> </a:t>
            </a:r>
            <a:r>
              <a:rPr lang="de-DE" dirty="0" err="1"/>
              <a:t>viac</a:t>
            </a:r>
            <a:r>
              <a:rPr lang="de-DE" dirty="0"/>
              <a:t> </a:t>
            </a:r>
            <a:r>
              <a:rPr lang="de-DE" dirty="0" err="1"/>
              <a:t>ako</a:t>
            </a:r>
            <a:r>
              <a:rPr lang="de-DE" dirty="0"/>
              <a:t> </a:t>
            </a:r>
            <a:r>
              <a:rPr lang="sk-SK" dirty="0"/>
              <a:t>5</a:t>
            </a:r>
            <a:r>
              <a:rPr lang="de-DE" dirty="0"/>
              <a:t> </a:t>
            </a:r>
            <a:r>
              <a:rPr lang="de-DE" dirty="0" err="1"/>
              <a:t>rokov</a:t>
            </a:r>
            <a:r>
              <a:rPr lang="de-DE" dirty="0"/>
              <a:t>, </a:t>
            </a:r>
            <a:r>
              <a:rPr lang="de-DE" dirty="0" err="1"/>
              <a:t>sa</a:t>
            </a:r>
            <a:r>
              <a:rPr lang="de-DE" dirty="0"/>
              <a:t> </a:t>
            </a:r>
            <a:r>
              <a:rPr lang="de-DE" dirty="0" err="1"/>
              <a:t>stále</a:t>
            </a:r>
            <a:r>
              <a:rPr lang="de-DE" dirty="0"/>
              <a:t> </a:t>
            </a:r>
            <a:r>
              <a:rPr lang="de-DE" dirty="0" err="1"/>
              <a:t>nevyužíva</a:t>
            </a:r>
            <a:r>
              <a:rPr lang="de-DE" dirty="0"/>
              <a:t> v </a:t>
            </a:r>
            <a:r>
              <a:rPr lang="de-DE" dirty="0" err="1"/>
              <a:t>zápasoch</a:t>
            </a:r>
            <a:r>
              <a:rPr lang="de-DE" dirty="0"/>
              <a:t> </a:t>
            </a:r>
            <a:r>
              <a:rPr lang="de-DE" dirty="0" err="1"/>
              <a:t>detí</a:t>
            </a:r>
            <a:r>
              <a:rPr lang="de-DE" dirty="0"/>
              <a:t> a </a:t>
            </a:r>
            <a:r>
              <a:rPr lang="de-DE" dirty="0" err="1"/>
              <a:t>mládeže</a:t>
            </a:r>
            <a:r>
              <a:rPr lang="de-DE" dirty="0"/>
              <a:t>. V </a:t>
            </a:r>
            <a:r>
              <a:rPr lang="de-DE" dirty="0" err="1"/>
              <a:t>dôsledku</a:t>
            </a:r>
            <a:r>
              <a:rPr lang="de-DE" dirty="0"/>
              <a:t> </a:t>
            </a:r>
            <a:r>
              <a:rPr lang="de-DE" dirty="0" err="1"/>
              <a:t>toho</a:t>
            </a:r>
            <a:r>
              <a:rPr lang="de-DE" dirty="0"/>
              <a:t> </a:t>
            </a:r>
            <a:r>
              <a:rPr lang="de-DE" dirty="0" err="1"/>
              <a:t>bude</a:t>
            </a:r>
            <a:r>
              <a:rPr lang="de-DE" dirty="0"/>
              <a:t> </a:t>
            </a:r>
            <a:r>
              <a:rPr lang="de-DE" dirty="0" err="1"/>
              <a:t>vývojovo</a:t>
            </a:r>
            <a:r>
              <a:rPr lang="de-DE" dirty="0"/>
              <a:t> </a:t>
            </a:r>
            <a:r>
              <a:rPr lang="de-DE" dirty="0" err="1"/>
              <a:t>vhodný</a:t>
            </a:r>
            <a:r>
              <a:rPr lang="de-DE" dirty="0"/>
              <a:t> </a:t>
            </a:r>
            <a:r>
              <a:rPr lang="de-DE" dirty="0" err="1"/>
              <a:t>obsah</a:t>
            </a:r>
            <a:r>
              <a:rPr lang="de-DE" dirty="0"/>
              <a:t> </a:t>
            </a:r>
            <a:r>
              <a:rPr lang="de-DE" dirty="0" err="1"/>
              <a:t>klubového</a:t>
            </a:r>
            <a:r>
              <a:rPr lang="de-DE" dirty="0"/>
              <a:t> </a:t>
            </a:r>
            <a:r>
              <a:rPr lang="de-DE" dirty="0" err="1"/>
              <a:t>tréningu</a:t>
            </a:r>
            <a:r>
              <a:rPr lang="de-DE" dirty="0"/>
              <a:t> </a:t>
            </a:r>
            <a:r>
              <a:rPr lang="de-DE" dirty="0" err="1"/>
              <a:t>až</a:t>
            </a:r>
            <a:r>
              <a:rPr lang="de-DE" dirty="0"/>
              <a:t> </a:t>
            </a:r>
            <a:r>
              <a:rPr lang="de-DE" dirty="0" err="1"/>
              <a:t>potom</a:t>
            </a:r>
            <a:r>
              <a:rPr lang="de-DE" dirty="0"/>
              <a:t> </a:t>
            </a:r>
            <a:r>
              <a:rPr lang="de-DE" dirty="0" err="1"/>
              <a:t>dôsledne</a:t>
            </a:r>
            <a:r>
              <a:rPr lang="de-DE" dirty="0"/>
              <a:t> </a:t>
            </a:r>
            <a:r>
              <a:rPr lang="de-DE" dirty="0" err="1"/>
              <a:t>realizovaný</a:t>
            </a:r>
            <a:r>
              <a:rPr lang="de-DE" dirty="0"/>
              <a:t>, </a:t>
            </a:r>
            <a:r>
              <a:rPr lang="de-DE" dirty="0" err="1"/>
              <a:t>ak</a:t>
            </a:r>
            <a:r>
              <a:rPr lang="de-DE" dirty="0"/>
              <a:t> </a:t>
            </a:r>
            <a:r>
              <a:rPr lang="de-DE" dirty="0" err="1"/>
              <a:t>keď</a:t>
            </a:r>
            <a:r>
              <a:rPr lang="de-DE" dirty="0"/>
              <a:t> </a:t>
            </a:r>
            <a:r>
              <a:rPr lang="de-DE" dirty="0" err="1"/>
              <a:t>bude</a:t>
            </a:r>
            <a:r>
              <a:rPr lang="de-DE" dirty="0"/>
              <a:t> </a:t>
            </a:r>
            <a:r>
              <a:rPr lang="de-DE" dirty="0" err="1"/>
              <a:t>vyžadovaný</a:t>
            </a:r>
            <a:r>
              <a:rPr lang="de-DE" dirty="0"/>
              <a:t> v </a:t>
            </a:r>
            <a:r>
              <a:rPr lang="de-DE" dirty="0" err="1"/>
              <a:t>podmienkach</a:t>
            </a:r>
            <a:r>
              <a:rPr lang="de-DE" dirty="0"/>
              <a:t> </a:t>
            </a:r>
            <a:r>
              <a:rPr lang="de-DE" dirty="0" err="1"/>
              <a:t>zápasu</a:t>
            </a:r>
            <a:r>
              <a:rPr lang="de-DE" dirty="0"/>
              <a:t>!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842025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F28E79-F403-721A-3AD7-8690499DA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Jednotná</a:t>
            </a:r>
            <a:r>
              <a:rPr lang="de-DE" dirty="0"/>
              <a:t> </a:t>
            </a:r>
            <a:r>
              <a:rPr lang="de-DE" dirty="0" err="1"/>
              <a:t>štruktúra</a:t>
            </a:r>
            <a:r>
              <a:rPr lang="de-DE" dirty="0"/>
              <a:t> </a:t>
            </a:r>
            <a:r>
              <a:rPr lang="de-DE" dirty="0" err="1"/>
              <a:t>herných</a:t>
            </a:r>
            <a:r>
              <a:rPr lang="de-DE" dirty="0"/>
              <a:t> </a:t>
            </a:r>
            <a:r>
              <a:rPr lang="de-DE" dirty="0" err="1"/>
              <a:t>systémov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EFA4A68-0B4A-4DA9-FDA4-00D297DFCF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/>
              <a:t>(6) </a:t>
            </a:r>
            <a:r>
              <a:rPr lang="de-DE" b="1" dirty="0" err="1"/>
              <a:t>Perspektíva</a:t>
            </a:r>
            <a:r>
              <a:rPr lang="de-DE" b="1" dirty="0"/>
              <a:t> </a:t>
            </a:r>
            <a:r>
              <a:rPr lang="de-DE" b="1" dirty="0" err="1"/>
              <a:t>pedagogického</a:t>
            </a:r>
            <a:r>
              <a:rPr lang="de-DE" b="1" dirty="0"/>
              <a:t> </a:t>
            </a:r>
            <a:r>
              <a:rPr lang="de-DE" b="1" dirty="0" err="1"/>
              <a:t>cieľa</a:t>
            </a:r>
            <a:r>
              <a:rPr lang="de-DE" b="1" dirty="0"/>
              <a:t>: </a:t>
            </a:r>
            <a:r>
              <a:rPr lang="de-DE" b="1" dirty="0" err="1"/>
              <a:t>Osobnostný</a:t>
            </a:r>
            <a:r>
              <a:rPr lang="de-DE" b="1" dirty="0"/>
              <a:t> </a:t>
            </a:r>
            <a:r>
              <a:rPr lang="de-DE" b="1" dirty="0" err="1"/>
              <a:t>rozvoj</a:t>
            </a:r>
            <a:r>
              <a:rPr lang="de-DE" b="1" dirty="0"/>
              <a:t> </a:t>
            </a:r>
            <a:r>
              <a:rPr lang="de-DE" b="1" dirty="0" err="1"/>
              <a:t>detí</a:t>
            </a:r>
            <a:r>
              <a:rPr lang="de-DE" b="1" dirty="0"/>
              <a:t> a </a:t>
            </a:r>
            <a:r>
              <a:rPr lang="de-DE" b="1" dirty="0" err="1"/>
              <a:t>mládeže</a:t>
            </a:r>
            <a:r>
              <a:rPr lang="de-DE" b="1" dirty="0"/>
              <a:t> je v </a:t>
            </a:r>
            <a:r>
              <a:rPr lang="de-DE" b="1" dirty="0" err="1"/>
              <a:t>popredí</a:t>
            </a:r>
            <a:r>
              <a:rPr lang="de-DE" b="1" dirty="0"/>
              <a:t>!</a:t>
            </a:r>
          </a:p>
          <a:p>
            <a:pPr marL="0" indent="0">
              <a:buNone/>
            </a:pPr>
            <a:r>
              <a:rPr lang="sk-SK" dirty="0"/>
              <a:t>Naša</a:t>
            </a:r>
            <a:r>
              <a:rPr lang="de-DE" dirty="0"/>
              <a:t> </a:t>
            </a:r>
            <a:r>
              <a:rPr lang="de-DE" dirty="0" err="1"/>
              <a:t>cieľov</a:t>
            </a:r>
            <a:r>
              <a:rPr lang="sk-SK" dirty="0"/>
              <a:t>á</a:t>
            </a:r>
            <a:r>
              <a:rPr lang="de-DE" dirty="0"/>
              <a:t> </a:t>
            </a:r>
            <a:r>
              <a:rPr lang="de-DE" dirty="0" err="1"/>
              <a:t>perspektív</a:t>
            </a:r>
            <a:r>
              <a:rPr lang="sk-SK" dirty="0"/>
              <a:t>a</a:t>
            </a:r>
            <a:r>
              <a:rPr lang="de-DE" dirty="0"/>
              <a:t>: </a:t>
            </a:r>
            <a:r>
              <a:rPr lang="de-DE" dirty="0" err="1"/>
              <a:t>Individuáln</a:t>
            </a:r>
            <a:r>
              <a:rPr lang="sk-SK" dirty="0"/>
              <a:t>a</a:t>
            </a:r>
            <a:r>
              <a:rPr lang="de-DE" dirty="0"/>
              <a:t> </a:t>
            </a:r>
            <a:r>
              <a:rPr lang="de-DE" dirty="0" err="1"/>
              <a:t>starostlivosť</a:t>
            </a:r>
            <a:r>
              <a:rPr lang="de-DE" dirty="0"/>
              <a:t> o </a:t>
            </a:r>
            <a:r>
              <a:rPr lang="de-DE" dirty="0" err="1"/>
              <a:t>rozvoj</a:t>
            </a:r>
            <a:r>
              <a:rPr lang="de-DE" dirty="0"/>
              <a:t> </a:t>
            </a:r>
            <a:r>
              <a:rPr lang="de-DE" dirty="0" err="1"/>
              <a:t>osobnosti</a:t>
            </a:r>
            <a:r>
              <a:rPr lang="de-DE" dirty="0"/>
              <a:t> a </a:t>
            </a:r>
            <a:r>
              <a:rPr lang="de-DE" dirty="0" err="1"/>
              <a:t>športových</a:t>
            </a:r>
            <a:r>
              <a:rPr lang="de-DE" dirty="0"/>
              <a:t> </a:t>
            </a:r>
            <a:r>
              <a:rPr lang="de-DE" dirty="0" err="1"/>
              <a:t>zručností</a:t>
            </a:r>
            <a:r>
              <a:rPr lang="de-DE" dirty="0"/>
              <a:t>. </a:t>
            </a:r>
            <a:r>
              <a:rPr lang="sk-SK" dirty="0"/>
              <a:t>T</a:t>
            </a:r>
            <a:r>
              <a:rPr lang="de-DE"/>
              <a:t>o </a:t>
            </a:r>
            <a:r>
              <a:rPr lang="de-DE" dirty="0"/>
              <a:t>si </a:t>
            </a:r>
            <a:r>
              <a:rPr lang="de-DE" dirty="0" err="1"/>
              <a:t>vyžaduje</a:t>
            </a:r>
            <a:r>
              <a:rPr lang="de-DE" dirty="0"/>
              <a:t> </a:t>
            </a:r>
            <a:r>
              <a:rPr lang="de-DE" dirty="0" err="1"/>
              <a:t>propagovať</a:t>
            </a:r>
            <a:r>
              <a:rPr lang="de-DE" dirty="0"/>
              <a:t> a </a:t>
            </a:r>
            <a:r>
              <a:rPr lang="de-DE" dirty="0" err="1"/>
              <a:t>uplatňovať</a:t>
            </a:r>
            <a:r>
              <a:rPr lang="de-DE" dirty="0"/>
              <a:t> </a:t>
            </a:r>
            <a:r>
              <a:rPr lang="de-DE" dirty="0" err="1"/>
              <a:t>dlhodobo</a:t>
            </a:r>
            <a:r>
              <a:rPr lang="de-DE" dirty="0"/>
              <a:t> </a:t>
            </a:r>
            <a:r>
              <a:rPr lang="de-DE" dirty="0" err="1"/>
              <a:t>orientovanú</a:t>
            </a:r>
            <a:r>
              <a:rPr lang="de-DE" dirty="0"/>
              <a:t> </a:t>
            </a:r>
            <a:r>
              <a:rPr lang="de-DE" dirty="0" err="1"/>
              <a:t>koncepciu</a:t>
            </a:r>
            <a:r>
              <a:rPr lang="de-DE" dirty="0"/>
              <a:t> na </a:t>
            </a:r>
            <a:r>
              <a:rPr lang="de-DE" dirty="0" err="1"/>
              <a:t>komplexný</a:t>
            </a:r>
            <a:r>
              <a:rPr lang="de-DE" dirty="0"/>
              <a:t> </a:t>
            </a:r>
            <a:r>
              <a:rPr lang="de-DE" dirty="0" err="1"/>
              <a:t>rozvoj</a:t>
            </a:r>
            <a:r>
              <a:rPr lang="de-DE" dirty="0"/>
              <a:t> </a:t>
            </a:r>
            <a:r>
              <a:rPr lang="de-DE" dirty="0" err="1"/>
              <a:t>pedagogicky</a:t>
            </a:r>
            <a:r>
              <a:rPr lang="de-DE" dirty="0"/>
              <a:t> </a:t>
            </a:r>
            <a:r>
              <a:rPr lang="de-DE" dirty="0" err="1"/>
              <a:t>orientovanej</a:t>
            </a:r>
            <a:r>
              <a:rPr lang="de-DE" dirty="0"/>
              <a:t> </a:t>
            </a:r>
            <a:r>
              <a:rPr lang="de-DE" dirty="0" err="1"/>
              <a:t>športovej</a:t>
            </a:r>
            <a:r>
              <a:rPr lang="de-DE" dirty="0"/>
              <a:t> </a:t>
            </a:r>
            <a:r>
              <a:rPr lang="de-DE" dirty="0" err="1"/>
              <a:t>prípravy</a:t>
            </a:r>
            <a:r>
              <a:rPr lang="de-DE" dirty="0"/>
              <a:t> </a:t>
            </a:r>
            <a:r>
              <a:rPr lang="de-DE" dirty="0" err="1"/>
              <a:t>dieťaťa</a:t>
            </a:r>
            <a:r>
              <a:rPr lang="de-DE" dirty="0"/>
              <a:t>. </a:t>
            </a:r>
            <a:r>
              <a:rPr lang="de-DE" dirty="0" err="1"/>
              <a:t>Pre</a:t>
            </a:r>
            <a:r>
              <a:rPr lang="de-DE" dirty="0"/>
              <a:t> </a:t>
            </a:r>
            <a:r>
              <a:rPr lang="de-DE" dirty="0" err="1"/>
              <a:t>koordinovanú</a:t>
            </a:r>
            <a:r>
              <a:rPr lang="de-DE" dirty="0"/>
              <a:t> </a:t>
            </a:r>
            <a:r>
              <a:rPr lang="de-DE" dirty="0" err="1"/>
              <a:t>prácu</a:t>
            </a:r>
            <a:r>
              <a:rPr lang="de-DE" dirty="0"/>
              <a:t> s </a:t>
            </a:r>
            <a:r>
              <a:rPr lang="de-DE" dirty="0" err="1"/>
              <a:t>mládežou</a:t>
            </a:r>
            <a:r>
              <a:rPr lang="de-DE" dirty="0"/>
              <a:t> v </a:t>
            </a:r>
            <a:r>
              <a:rPr lang="de-DE" dirty="0" err="1"/>
              <a:t>športových</a:t>
            </a:r>
            <a:r>
              <a:rPr lang="de-DE" dirty="0"/>
              <a:t> </a:t>
            </a:r>
            <a:r>
              <a:rPr lang="de-DE" dirty="0" err="1"/>
              <a:t>kluboch</a:t>
            </a:r>
            <a:r>
              <a:rPr lang="de-DE" dirty="0"/>
              <a:t> je </a:t>
            </a:r>
            <a:r>
              <a:rPr lang="de-DE" dirty="0" err="1"/>
              <a:t>dôležité</a:t>
            </a:r>
            <a:r>
              <a:rPr lang="de-DE" dirty="0"/>
              <a:t> </a:t>
            </a:r>
            <a:r>
              <a:rPr lang="de-DE" dirty="0" err="1"/>
              <a:t>zjednotiť</a:t>
            </a:r>
            <a:r>
              <a:rPr lang="de-DE" dirty="0"/>
              <a:t> </a:t>
            </a:r>
            <a:r>
              <a:rPr lang="de-DE" dirty="0" err="1"/>
              <a:t>používanie</a:t>
            </a:r>
            <a:r>
              <a:rPr lang="de-DE" dirty="0"/>
              <a:t> </a:t>
            </a:r>
            <a:r>
              <a:rPr lang="de-DE" dirty="0" err="1"/>
              <a:t>herných</a:t>
            </a:r>
            <a:r>
              <a:rPr lang="de-DE" dirty="0"/>
              <a:t> </a:t>
            </a:r>
            <a:r>
              <a:rPr lang="de-DE" dirty="0" err="1"/>
              <a:t>systémov</a:t>
            </a:r>
            <a:r>
              <a:rPr lang="de-DE" dirty="0"/>
              <a:t> v </a:t>
            </a:r>
            <a:r>
              <a:rPr lang="de-DE" dirty="0" err="1"/>
              <a:t>jednotlivých</a:t>
            </a:r>
            <a:r>
              <a:rPr lang="de-DE" dirty="0"/>
              <a:t> </a:t>
            </a:r>
            <a:r>
              <a:rPr lang="de-DE" dirty="0" err="1"/>
              <a:t>kategóriách</a:t>
            </a:r>
            <a:r>
              <a:rPr lang="de-DE" dirty="0"/>
              <a:t>.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22086433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0</TotalTime>
  <Words>839</Words>
  <Application>Microsoft Office PowerPoint</Application>
  <PresentationFormat>Breitbild</PresentationFormat>
  <Paragraphs>126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5" baseType="lpstr">
      <vt:lpstr>Arial</vt:lpstr>
      <vt:lpstr>Trebuchet MS</vt:lpstr>
      <vt:lpstr>Berlin</vt:lpstr>
      <vt:lpstr>Jednotná štruktúra herných systémov v súťažiach mládeže SZH</vt:lpstr>
      <vt:lpstr>Jednotná štruktúra herných systémov</vt:lpstr>
      <vt:lpstr>Jednotná štruktúra herných systémov</vt:lpstr>
      <vt:lpstr>Jednotná štruktúra herných systémov</vt:lpstr>
      <vt:lpstr>Jednotná štruktúra herných systémov</vt:lpstr>
      <vt:lpstr>Jednotná štruktúra herných systémov</vt:lpstr>
      <vt:lpstr>Jednotná štruktúra herných systémov</vt:lpstr>
      <vt:lpstr>Jednotná štruktúra herných systémov</vt:lpstr>
      <vt:lpstr>Jednotná štruktúra herných systémov</vt:lpstr>
      <vt:lpstr>Jednotná štruktúra herných systémov</vt:lpstr>
      <vt:lpstr>Jednotná štruktúra herných systémov</vt:lpstr>
      <vt:lpstr>Herné systémy v súťažiach mládeže SZH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Jednotná štruktúra herných systémov v súťažiach mládeže SZH</dc:title>
  <dc:creator>Pavol Streicher - Badischer Handball-Verband e.V.</dc:creator>
  <cp:lastModifiedBy>Pavol Streicher - Badischer Handball-Verband e.V.</cp:lastModifiedBy>
  <cp:revision>1</cp:revision>
  <dcterms:created xsi:type="dcterms:W3CDTF">2022-08-15T08:09:22Z</dcterms:created>
  <dcterms:modified xsi:type="dcterms:W3CDTF">2022-08-16T05:43:06Z</dcterms:modified>
</cp:coreProperties>
</file>