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Pozvánka</a:t>
            </a:r>
            <a:endParaRPr lang="sk-SK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	Pozývame všetky hráčky, ich rodičov a členov klubu na koncoročné stretnutie, ktoré sa uskutoční dňa </a:t>
            </a:r>
          </a:p>
          <a:p>
            <a:pPr algn="ctr">
              <a:buNone/>
            </a:pPr>
            <a:r>
              <a:rPr lang="sk-SK" b="1" dirty="0" smtClean="0"/>
              <a:t>      19.6.2015 o 15.00 v športovej hale v Predmieri </a:t>
            </a:r>
            <a:r>
              <a:rPr lang="sk-SK" dirty="0" smtClean="0"/>
              <a:t>	</a:t>
            </a:r>
          </a:p>
          <a:p>
            <a:pPr algn="ctr">
              <a:buNone/>
            </a:pPr>
            <a:r>
              <a:rPr lang="sk-SK" dirty="0" smtClean="0"/>
              <a:t>	</a:t>
            </a:r>
          </a:p>
          <a:p>
            <a:pPr algn="ctr">
              <a:buNone/>
            </a:pPr>
            <a:r>
              <a:rPr lang="sk-SK" dirty="0" smtClean="0"/>
              <a:t>Tešíme sa na stretnutie a spoločne strávený čas.</a:t>
            </a:r>
          </a:p>
          <a:p>
            <a:pPr>
              <a:buNone/>
            </a:pPr>
            <a:endParaRPr lang="sk-SK" dirty="0" smtClean="0"/>
          </a:p>
          <a:p>
            <a:pPr algn="r">
              <a:buNone/>
            </a:pPr>
            <a:r>
              <a:rPr lang="sk-SK" dirty="0" smtClean="0"/>
              <a:t>	Výbor MHK Bytča</a:t>
            </a:r>
          </a:p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r>
              <a:rPr lang="sk-SK" dirty="0" smtClean="0"/>
              <a:t>	V prípade účasti, túto prosím potvrďte podpisom a doručte vedúcemu družstva.</a:t>
            </a:r>
          </a:p>
          <a:p>
            <a:pPr algn="r">
              <a:buNone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---------------------------------------</a:t>
            </a:r>
          </a:p>
          <a:p>
            <a:pPr algn="r">
              <a:buNone/>
            </a:pPr>
            <a:r>
              <a:rPr lang="sk-SK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Podpis potvrdzujúci účasť + počet osôb</a:t>
            </a:r>
            <a:r>
              <a:rPr lang="sk-SK" sz="1900" dirty="0" smtClean="0"/>
              <a:t>	</a:t>
            </a:r>
            <a:endParaRPr lang="sk-SK" sz="1900" dirty="0"/>
          </a:p>
        </p:txBody>
      </p:sp>
      <p:pic>
        <p:nvPicPr>
          <p:cNvPr id="6" name="Obrázok 0" descr="MHK Bytca (2)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27337" y="0"/>
            <a:ext cx="1316663" cy="1333500"/>
          </a:xfrm>
          <a:prstGeom prst="rect">
            <a:avLst/>
          </a:prstGeom>
        </p:spPr>
      </p:pic>
      <p:pic>
        <p:nvPicPr>
          <p:cNvPr id="8" name="Obrázok 0" descr="MHK Bytca (2)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600" y="5181600"/>
            <a:ext cx="1316663" cy="133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</Words>
  <Application>Microsoft Office PowerPoint</Application>
  <PresentationFormat>Prezentácia na obrazovke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Office Theme</vt:lpstr>
      <vt:lpstr>Pozvánka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</dc:title>
  <dc:creator>Maria Gajdosikova</dc:creator>
  <cp:lastModifiedBy>Milan</cp:lastModifiedBy>
  <cp:revision>9</cp:revision>
  <dcterms:created xsi:type="dcterms:W3CDTF">2006-08-16T00:00:00Z</dcterms:created>
  <dcterms:modified xsi:type="dcterms:W3CDTF">2015-06-09T11:26:54Z</dcterms:modified>
</cp:coreProperties>
</file>